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67"/>
  </p:notesMasterIdLst>
  <p:sldIdLst>
    <p:sldId id="256" r:id="rId2"/>
    <p:sldId id="258" r:id="rId3"/>
    <p:sldId id="295" r:id="rId4"/>
    <p:sldId id="259" r:id="rId5"/>
    <p:sldId id="260" r:id="rId6"/>
    <p:sldId id="262" r:id="rId7"/>
    <p:sldId id="296" r:id="rId8"/>
    <p:sldId id="297" r:id="rId9"/>
    <p:sldId id="298" r:id="rId10"/>
    <p:sldId id="299" r:id="rId11"/>
    <p:sldId id="300" r:id="rId12"/>
    <p:sldId id="301" r:id="rId13"/>
    <p:sldId id="302" r:id="rId14"/>
    <p:sldId id="303" r:id="rId15"/>
    <p:sldId id="304" r:id="rId16"/>
    <p:sldId id="272" r:id="rId17"/>
    <p:sldId id="266" r:id="rId18"/>
    <p:sldId id="305" r:id="rId19"/>
    <p:sldId id="306" r:id="rId20"/>
    <p:sldId id="307" r:id="rId21"/>
    <p:sldId id="308" r:id="rId22"/>
    <p:sldId id="309" r:id="rId23"/>
    <p:sldId id="269" r:id="rId24"/>
    <p:sldId id="310" r:id="rId25"/>
    <p:sldId id="311" r:id="rId26"/>
    <p:sldId id="312" r:id="rId27"/>
    <p:sldId id="313" r:id="rId28"/>
    <p:sldId id="314" r:id="rId29"/>
    <p:sldId id="315" r:id="rId30"/>
    <p:sldId id="317" r:id="rId31"/>
    <p:sldId id="316" r:id="rId32"/>
    <p:sldId id="318" r:id="rId33"/>
    <p:sldId id="319" r:id="rId34"/>
    <p:sldId id="320" r:id="rId35"/>
    <p:sldId id="321" r:id="rId36"/>
    <p:sldId id="267" r:id="rId37"/>
    <p:sldId id="261" r:id="rId38"/>
    <p:sldId id="263" r:id="rId39"/>
    <p:sldId id="264" r:id="rId40"/>
    <p:sldId id="268" r:id="rId41"/>
    <p:sldId id="270" r:id="rId42"/>
    <p:sldId id="271" r:id="rId43"/>
    <p:sldId id="273" r:id="rId44"/>
    <p:sldId id="274" r:id="rId45"/>
    <p:sldId id="275" r:id="rId46"/>
    <p:sldId id="276" r:id="rId47"/>
    <p:sldId id="277" r:id="rId48"/>
    <p:sldId id="278" r:id="rId49"/>
    <p:sldId id="279" r:id="rId50"/>
    <p:sldId id="280" r:id="rId51"/>
    <p:sldId id="281" r:id="rId52"/>
    <p:sldId id="282" r:id="rId53"/>
    <p:sldId id="283" r:id="rId54"/>
    <p:sldId id="284" r:id="rId55"/>
    <p:sldId id="285" r:id="rId56"/>
    <p:sldId id="286" r:id="rId57"/>
    <p:sldId id="287" r:id="rId58"/>
    <p:sldId id="288" r:id="rId59"/>
    <p:sldId id="289" r:id="rId60"/>
    <p:sldId id="290" r:id="rId61"/>
    <p:sldId id="265" r:id="rId62"/>
    <p:sldId id="291" r:id="rId63"/>
    <p:sldId id="292" r:id="rId64"/>
    <p:sldId id="293" r:id="rId65"/>
    <p:sldId id="294" r:id="rId66"/>
  </p:sldIdLst>
  <p:sldSz cx="9144000" cy="5143500" type="screen16x9"/>
  <p:notesSz cx="6858000" cy="9144000"/>
  <p:embeddedFontLst>
    <p:embeddedFont>
      <p:font typeface="Montserrat" panose="00000500000000000000" pitchFamily="2" charset="0"/>
      <p:regular r:id="rId68"/>
      <p:bold r:id="rId69"/>
      <p:italic r:id="rId70"/>
      <p:boldItalic r:id="rId71"/>
    </p:embeddedFont>
    <p:embeddedFont>
      <p:font typeface="Raleway" pitchFamily="2" charset="0"/>
      <p:regular r:id="rId72"/>
      <p:bold r:id="rId73"/>
      <p:italic r:id="rId74"/>
      <p:boldItalic r:id="rId75"/>
    </p:embeddedFont>
    <p:embeddedFont>
      <p:font typeface="Raleway Thin" pitchFamily="2" charset="0"/>
      <p:regular r:id="rId76"/>
      <p:bold r:id="rId77"/>
      <p:italic r:id="rId78"/>
      <p:boldItalic r:id="rId79"/>
    </p:embeddedFont>
    <p:embeddedFont>
      <p:font typeface="Red Hat Display" panose="020B0604020202020204" charset="0"/>
      <p:regular r:id="rId80"/>
      <p:bold r:id="rId81"/>
      <p:italic r:id="rId82"/>
      <p:boldItalic r:id="rId83"/>
    </p:embeddedFont>
    <p:embeddedFont>
      <p:font typeface="Red Hat Display Black" panose="020B0604020202020204" charset="0"/>
      <p:bold r:id="rId84"/>
      <p:boldItalic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B54E90-54B8-4DDE-8E0E-E95AE126EA17}" v="70" dt="2025-04-13T03:52:15.553"/>
  </p1510:revLst>
</p1510:revInfo>
</file>

<file path=ppt/tableStyles.xml><?xml version="1.0" encoding="utf-8"?>
<a:tblStyleLst xmlns:a="http://schemas.openxmlformats.org/drawingml/2006/main" def="{D7272734-463F-4A0B-A8D7-86DA9125DB42}">
  <a:tblStyle styleId="{D7272734-463F-4A0B-A8D7-86DA9125DB4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0A66879-4ED6-42EE-96D0-9E26330CBD0B}"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11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1.fntdata"/><Relationship Id="rId76" Type="http://schemas.openxmlformats.org/officeDocument/2006/relationships/font" Target="fonts/font9.fntdata"/><Relationship Id="rId84" Type="http://schemas.openxmlformats.org/officeDocument/2006/relationships/font" Target="fonts/font17.fntdata"/><Relationship Id="rId89"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font" Target="fonts/font7.fntdata"/><Relationship Id="rId79" Type="http://schemas.openxmlformats.org/officeDocument/2006/relationships/font" Target="fonts/font12.fntdata"/><Relationship Id="rId87"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font" Target="fonts/font15.fntdata"/><Relationship Id="rId90" Type="http://schemas.microsoft.com/office/2016/11/relationships/changesInfo" Target="changesInfos/changesInfo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2.fntdata"/><Relationship Id="rId77"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5.fntdata"/><Relationship Id="rId80" Type="http://schemas.openxmlformats.org/officeDocument/2006/relationships/font" Target="fonts/font13.fntdata"/><Relationship Id="rId85"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3.fntdata"/><Relationship Id="rId75" Type="http://schemas.openxmlformats.org/officeDocument/2006/relationships/font" Target="fonts/font8.fntdata"/><Relationship Id="rId83" Type="http://schemas.openxmlformats.org/officeDocument/2006/relationships/font" Target="fonts/font16.fntdata"/><Relationship Id="rId88" Type="http://schemas.openxmlformats.org/officeDocument/2006/relationships/theme" Target="theme/theme1.xml"/><Relationship Id="rId9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6.fntdata"/><Relationship Id="rId78" Type="http://schemas.openxmlformats.org/officeDocument/2006/relationships/font" Target="fonts/font11.fntdata"/><Relationship Id="rId81" Type="http://schemas.openxmlformats.org/officeDocument/2006/relationships/font" Target="fonts/font14.fntdata"/><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rles Altendorf" userId="0b9c3d68-2789-404e-80be-449739096ca9" providerId="ADAL" clId="{E8B54E90-54B8-4DDE-8E0E-E95AE126EA17}"/>
    <pc:docChg chg="undo custSel addSld delSld modSld sldOrd">
      <pc:chgData name="Charles Altendorf" userId="0b9c3d68-2789-404e-80be-449739096ca9" providerId="ADAL" clId="{E8B54E90-54B8-4DDE-8E0E-E95AE126EA17}" dt="2025-04-13T03:52:29.739" v="8387" actId="14100"/>
      <pc:docMkLst>
        <pc:docMk/>
      </pc:docMkLst>
      <pc:sldChg chg="addSp delSp modSp mod setBg modNotes">
        <pc:chgData name="Charles Altendorf" userId="0b9c3d68-2789-404e-80be-449739096ca9" providerId="ADAL" clId="{E8B54E90-54B8-4DDE-8E0E-E95AE126EA17}" dt="2025-04-12T15:02:30.128" v="485" actId="478"/>
        <pc:sldMkLst>
          <pc:docMk/>
          <pc:sldMk cId="0" sldId="256"/>
        </pc:sldMkLst>
        <pc:spChg chg="add del mod">
          <ac:chgData name="Charles Altendorf" userId="0b9c3d68-2789-404e-80be-449739096ca9" providerId="ADAL" clId="{E8B54E90-54B8-4DDE-8E0E-E95AE126EA17}" dt="2025-04-12T15:02:30.128" v="485" actId="478"/>
          <ac:spMkLst>
            <pc:docMk/>
            <pc:sldMk cId="0" sldId="256"/>
            <ac:spMk id="2" creationId="{91714038-EF5F-0EF9-F5DA-6A62180DA44D}"/>
          </ac:spMkLst>
        </pc:spChg>
        <pc:spChg chg="mod">
          <ac:chgData name="Charles Altendorf" userId="0b9c3d68-2789-404e-80be-449739096ca9" providerId="ADAL" clId="{E8B54E90-54B8-4DDE-8E0E-E95AE126EA17}" dt="2025-04-12T14:58:26.986" v="468" actId="1076"/>
          <ac:spMkLst>
            <pc:docMk/>
            <pc:sldMk cId="0" sldId="256"/>
            <ac:spMk id="99" creationId="{00000000-0000-0000-0000-000000000000}"/>
          </ac:spMkLst>
        </pc:spChg>
      </pc:sldChg>
      <pc:sldChg chg="del">
        <pc:chgData name="Charles Altendorf" userId="0b9c3d68-2789-404e-80be-449739096ca9" providerId="ADAL" clId="{E8B54E90-54B8-4DDE-8E0E-E95AE126EA17}" dt="2025-04-12T14:34:27.551" v="0" actId="2696"/>
        <pc:sldMkLst>
          <pc:docMk/>
          <pc:sldMk cId="0" sldId="257"/>
        </pc:sldMkLst>
      </pc:sldChg>
      <pc:sldChg chg="modSp mod">
        <pc:chgData name="Charles Altendorf" userId="0b9c3d68-2789-404e-80be-449739096ca9" providerId="ADAL" clId="{E8B54E90-54B8-4DDE-8E0E-E95AE126EA17}" dt="2025-04-12T14:52:25.762" v="396" actId="14100"/>
        <pc:sldMkLst>
          <pc:docMk/>
          <pc:sldMk cId="0" sldId="258"/>
        </pc:sldMkLst>
        <pc:spChg chg="mod">
          <ac:chgData name="Charles Altendorf" userId="0b9c3d68-2789-404e-80be-449739096ca9" providerId="ADAL" clId="{E8B54E90-54B8-4DDE-8E0E-E95AE126EA17}" dt="2025-04-12T14:36:22.463" v="30" actId="14100"/>
          <ac:spMkLst>
            <pc:docMk/>
            <pc:sldMk cId="0" sldId="258"/>
            <ac:spMk id="121" creationId="{00000000-0000-0000-0000-000000000000}"/>
          </ac:spMkLst>
        </pc:spChg>
        <pc:spChg chg="mod">
          <ac:chgData name="Charles Altendorf" userId="0b9c3d68-2789-404e-80be-449739096ca9" providerId="ADAL" clId="{E8B54E90-54B8-4DDE-8E0E-E95AE126EA17}" dt="2025-04-12T14:52:25.762" v="396" actId="14100"/>
          <ac:spMkLst>
            <pc:docMk/>
            <pc:sldMk cId="0" sldId="258"/>
            <ac:spMk id="122" creationId="{00000000-0000-0000-0000-000000000000}"/>
          </ac:spMkLst>
        </pc:spChg>
        <pc:picChg chg="mod">
          <ac:chgData name="Charles Altendorf" userId="0b9c3d68-2789-404e-80be-449739096ca9" providerId="ADAL" clId="{E8B54E90-54B8-4DDE-8E0E-E95AE126EA17}" dt="2025-04-12T14:46:55.937" v="31" actId="14826"/>
          <ac:picMkLst>
            <pc:docMk/>
            <pc:sldMk cId="0" sldId="258"/>
            <ac:picMk id="124" creationId="{00000000-0000-0000-0000-000000000000}"/>
          </ac:picMkLst>
        </pc:picChg>
      </pc:sldChg>
      <pc:sldChg chg="addSp delSp modSp mod setBg">
        <pc:chgData name="Charles Altendorf" userId="0b9c3d68-2789-404e-80be-449739096ca9" providerId="ADAL" clId="{E8B54E90-54B8-4DDE-8E0E-E95AE126EA17}" dt="2025-04-12T15:22:39.743" v="999"/>
        <pc:sldMkLst>
          <pc:docMk/>
          <pc:sldMk cId="0" sldId="259"/>
        </pc:sldMkLst>
        <pc:spChg chg="add del mod">
          <ac:chgData name="Charles Altendorf" userId="0b9c3d68-2789-404e-80be-449739096ca9" providerId="ADAL" clId="{E8B54E90-54B8-4DDE-8E0E-E95AE126EA17}" dt="2025-04-12T15:21:34.099" v="997" actId="478"/>
          <ac:spMkLst>
            <pc:docMk/>
            <pc:sldMk cId="0" sldId="259"/>
            <ac:spMk id="3" creationId="{2A78F31C-7266-8A35-8697-2D64B0110485}"/>
          </ac:spMkLst>
        </pc:spChg>
        <pc:spChg chg="mod">
          <ac:chgData name="Charles Altendorf" userId="0b9c3d68-2789-404e-80be-449739096ca9" providerId="ADAL" clId="{E8B54E90-54B8-4DDE-8E0E-E95AE126EA17}" dt="2025-04-12T15:19:37.536" v="995" actId="1076"/>
          <ac:spMkLst>
            <pc:docMk/>
            <pc:sldMk cId="0" sldId="259"/>
            <ac:spMk id="129" creationId="{00000000-0000-0000-0000-000000000000}"/>
          </ac:spMkLst>
        </pc:spChg>
        <pc:spChg chg="del">
          <ac:chgData name="Charles Altendorf" userId="0b9c3d68-2789-404e-80be-449739096ca9" providerId="ADAL" clId="{E8B54E90-54B8-4DDE-8E0E-E95AE126EA17}" dt="2025-04-12T15:21:18.802" v="996" actId="478"/>
          <ac:spMkLst>
            <pc:docMk/>
            <pc:sldMk cId="0" sldId="259"/>
            <ac:spMk id="130" creationId="{00000000-0000-0000-0000-000000000000}"/>
          </ac:spMkLst>
        </pc:spChg>
      </pc:sldChg>
      <pc:sldChg chg="delSp modSp mod setBg">
        <pc:chgData name="Charles Altendorf" userId="0b9c3d68-2789-404e-80be-449739096ca9" providerId="ADAL" clId="{E8B54E90-54B8-4DDE-8E0E-E95AE126EA17}" dt="2025-04-12T16:08:24.297" v="1063" actId="20577"/>
        <pc:sldMkLst>
          <pc:docMk/>
          <pc:sldMk cId="0" sldId="260"/>
        </pc:sldMkLst>
        <pc:spChg chg="mod">
          <ac:chgData name="Charles Altendorf" userId="0b9c3d68-2789-404e-80be-449739096ca9" providerId="ADAL" clId="{E8B54E90-54B8-4DDE-8E0E-E95AE126EA17}" dt="2025-04-12T16:08:24.297" v="1063" actId="20577"/>
          <ac:spMkLst>
            <pc:docMk/>
            <pc:sldMk cId="0" sldId="260"/>
            <ac:spMk id="136" creationId="{00000000-0000-0000-0000-000000000000}"/>
          </ac:spMkLst>
        </pc:spChg>
        <pc:spChg chg="del mod">
          <ac:chgData name="Charles Altendorf" userId="0b9c3d68-2789-404e-80be-449739096ca9" providerId="ADAL" clId="{E8B54E90-54B8-4DDE-8E0E-E95AE126EA17}" dt="2025-04-12T16:06:30.772" v="1022" actId="478"/>
          <ac:spMkLst>
            <pc:docMk/>
            <pc:sldMk cId="0" sldId="260"/>
            <ac:spMk id="137" creationId="{00000000-0000-0000-0000-000000000000}"/>
          </ac:spMkLst>
        </pc:spChg>
        <pc:spChg chg="del">
          <ac:chgData name="Charles Altendorf" userId="0b9c3d68-2789-404e-80be-449739096ca9" providerId="ADAL" clId="{E8B54E90-54B8-4DDE-8E0E-E95AE126EA17}" dt="2025-04-12T16:03:47.850" v="1004" actId="478"/>
          <ac:spMkLst>
            <pc:docMk/>
            <pc:sldMk cId="0" sldId="260"/>
            <ac:spMk id="146" creationId="{00000000-0000-0000-0000-000000000000}"/>
          </ac:spMkLst>
        </pc:spChg>
        <pc:spChg chg="del">
          <ac:chgData name="Charles Altendorf" userId="0b9c3d68-2789-404e-80be-449739096ca9" providerId="ADAL" clId="{E8B54E90-54B8-4DDE-8E0E-E95AE126EA17}" dt="2025-04-12T16:06:35.762" v="1023" actId="478"/>
          <ac:spMkLst>
            <pc:docMk/>
            <pc:sldMk cId="0" sldId="260"/>
            <ac:spMk id="147" creationId="{00000000-0000-0000-0000-000000000000}"/>
          </ac:spMkLst>
        </pc:spChg>
        <pc:spChg chg="del">
          <ac:chgData name="Charles Altendorf" userId="0b9c3d68-2789-404e-80be-449739096ca9" providerId="ADAL" clId="{E8B54E90-54B8-4DDE-8E0E-E95AE126EA17}" dt="2025-04-12T16:06:41.410" v="1024" actId="478"/>
          <ac:spMkLst>
            <pc:docMk/>
            <pc:sldMk cId="0" sldId="260"/>
            <ac:spMk id="148" creationId="{00000000-0000-0000-0000-000000000000}"/>
          </ac:spMkLst>
        </pc:spChg>
        <pc:spChg chg="del">
          <ac:chgData name="Charles Altendorf" userId="0b9c3d68-2789-404e-80be-449739096ca9" providerId="ADAL" clId="{E8B54E90-54B8-4DDE-8E0E-E95AE126EA17}" dt="2025-04-12T16:03:50.549" v="1005" actId="478"/>
          <ac:spMkLst>
            <pc:docMk/>
            <pc:sldMk cId="0" sldId="260"/>
            <ac:spMk id="149" creationId="{00000000-0000-0000-0000-000000000000}"/>
          </ac:spMkLst>
        </pc:spChg>
        <pc:grpChg chg="del">
          <ac:chgData name="Charles Altendorf" userId="0b9c3d68-2789-404e-80be-449739096ca9" providerId="ADAL" clId="{E8B54E90-54B8-4DDE-8E0E-E95AE126EA17}" dt="2025-04-12T15:37:50.595" v="1002" actId="478"/>
          <ac:grpSpMkLst>
            <pc:docMk/>
            <pc:sldMk cId="0" sldId="260"/>
            <ac:grpSpMk id="138" creationId="{00000000-0000-0000-0000-000000000000}"/>
          </ac:grpSpMkLst>
        </pc:grpChg>
        <pc:grpChg chg="del">
          <ac:chgData name="Charles Altendorf" userId="0b9c3d68-2789-404e-80be-449739096ca9" providerId="ADAL" clId="{E8B54E90-54B8-4DDE-8E0E-E95AE126EA17}" dt="2025-04-12T15:37:54.752" v="1003" actId="478"/>
          <ac:grpSpMkLst>
            <pc:docMk/>
            <pc:sldMk cId="0" sldId="260"/>
            <ac:grpSpMk id="141" creationId="{00000000-0000-0000-0000-000000000000}"/>
          </ac:grpSpMkLst>
        </pc:grpChg>
      </pc:sldChg>
      <pc:sldChg chg="setBg">
        <pc:chgData name="Charles Altendorf" userId="0b9c3d68-2789-404e-80be-449739096ca9" providerId="ADAL" clId="{E8B54E90-54B8-4DDE-8E0E-E95AE126EA17}" dt="2025-04-13T01:43:43.230" v="5965"/>
        <pc:sldMkLst>
          <pc:docMk/>
          <pc:sldMk cId="0" sldId="261"/>
        </pc:sldMkLst>
      </pc:sldChg>
      <pc:sldChg chg="modSp mod ord setBg">
        <pc:chgData name="Charles Altendorf" userId="0b9c3d68-2789-404e-80be-449739096ca9" providerId="ADAL" clId="{E8B54E90-54B8-4DDE-8E0E-E95AE126EA17}" dt="2025-04-12T19:07:54.047" v="1479"/>
        <pc:sldMkLst>
          <pc:docMk/>
          <pc:sldMk cId="0" sldId="262"/>
        </pc:sldMkLst>
        <pc:spChg chg="mod">
          <ac:chgData name="Charles Altendorf" userId="0b9c3d68-2789-404e-80be-449739096ca9" providerId="ADAL" clId="{E8B54E90-54B8-4DDE-8E0E-E95AE126EA17}" dt="2025-04-12T16:23:16.602" v="1469" actId="20577"/>
          <ac:spMkLst>
            <pc:docMk/>
            <pc:sldMk cId="0" sldId="262"/>
            <ac:spMk id="161" creationId="{00000000-0000-0000-0000-000000000000}"/>
          </ac:spMkLst>
        </pc:spChg>
        <pc:spChg chg="mod">
          <ac:chgData name="Charles Altendorf" userId="0b9c3d68-2789-404e-80be-449739096ca9" providerId="ADAL" clId="{E8B54E90-54B8-4DDE-8E0E-E95AE126EA17}" dt="2025-04-12T16:25:06.327" v="1477" actId="20577"/>
          <ac:spMkLst>
            <pc:docMk/>
            <pc:sldMk cId="0" sldId="262"/>
            <ac:spMk id="162" creationId="{00000000-0000-0000-0000-000000000000}"/>
          </ac:spMkLst>
        </pc:spChg>
      </pc:sldChg>
      <pc:sldChg chg="modSp mod ord setBg">
        <pc:chgData name="Charles Altendorf" userId="0b9c3d68-2789-404e-80be-449739096ca9" providerId="ADAL" clId="{E8B54E90-54B8-4DDE-8E0E-E95AE126EA17}" dt="2025-04-12T19:12:02.195" v="1493"/>
        <pc:sldMkLst>
          <pc:docMk/>
          <pc:sldMk cId="0" sldId="265"/>
        </pc:sldMkLst>
        <pc:picChg chg="mod">
          <ac:chgData name="Charles Altendorf" userId="0b9c3d68-2789-404e-80be-449739096ca9" providerId="ADAL" clId="{E8B54E90-54B8-4DDE-8E0E-E95AE126EA17}" dt="2025-04-12T19:11:16.483" v="1491" actId="14100"/>
          <ac:picMkLst>
            <pc:docMk/>
            <pc:sldMk cId="0" sldId="265"/>
            <ac:picMk id="188" creationId="{00000000-0000-0000-0000-000000000000}"/>
          </ac:picMkLst>
        </pc:picChg>
      </pc:sldChg>
      <pc:sldChg chg="modSp mod ord setBg">
        <pc:chgData name="Charles Altendorf" userId="0b9c3d68-2789-404e-80be-449739096ca9" providerId="ADAL" clId="{E8B54E90-54B8-4DDE-8E0E-E95AE126EA17}" dt="2025-04-12T21:06:59.050" v="3593"/>
        <pc:sldMkLst>
          <pc:docMk/>
          <pc:sldMk cId="0" sldId="266"/>
        </pc:sldMkLst>
        <pc:spChg chg="mod">
          <ac:chgData name="Charles Altendorf" userId="0b9c3d68-2789-404e-80be-449739096ca9" providerId="ADAL" clId="{E8B54E90-54B8-4DDE-8E0E-E95AE126EA17}" dt="2025-04-12T21:00:57.308" v="3591" actId="20577"/>
          <ac:spMkLst>
            <pc:docMk/>
            <pc:sldMk cId="0" sldId="266"/>
            <ac:spMk id="193" creationId="{00000000-0000-0000-0000-000000000000}"/>
          </ac:spMkLst>
        </pc:spChg>
      </pc:sldChg>
      <pc:sldChg chg="addSp modSp mod ord setBg">
        <pc:chgData name="Charles Altendorf" userId="0b9c3d68-2789-404e-80be-449739096ca9" providerId="ADAL" clId="{E8B54E90-54B8-4DDE-8E0E-E95AE126EA17}" dt="2025-04-13T03:52:29.739" v="8387" actId="14100"/>
        <pc:sldMkLst>
          <pc:docMk/>
          <pc:sldMk cId="0" sldId="267"/>
        </pc:sldMkLst>
        <pc:spChg chg="add mod">
          <ac:chgData name="Charles Altendorf" userId="0b9c3d68-2789-404e-80be-449739096ca9" providerId="ADAL" clId="{E8B54E90-54B8-4DDE-8E0E-E95AE126EA17}" dt="2025-04-13T03:41:02.229" v="8094" actId="20577"/>
          <ac:spMkLst>
            <pc:docMk/>
            <pc:sldMk cId="0" sldId="267"/>
            <ac:spMk id="16" creationId="{8ED0AC54-84C6-988A-5E28-090F76EBC8DD}"/>
          </ac:spMkLst>
        </pc:spChg>
        <pc:spChg chg="add mod">
          <ac:chgData name="Charles Altendorf" userId="0b9c3d68-2789-404e-80be-449739096ca9" providerId="ADAL" clId="{E8B54E90-54B8-4DDE-8E0E-E95AE126EA17}" dt="2025-04-13T03:51:03.759" v="8383" actId="20577"/>
          <ac:spMkLst>
            <pc:docMk/>
            <pc:sldMk cId="0" sldId="267"/>
            <ac:spMk id="196" creationId="{34FE9D55-238A-9282-E337-4B0FF1A10BAB}"/>
          </ac:spMkLst>
        </pc:spChg>
        <pc:spChg chg="mod">
          <ac:chgData name="Charles Altendorf" userId="0b9c3d68-2789-404e-80be-449739096ca9" providerId="ADAL" clId="{E8B54E90-54B8-4DDE-8E0E-E95AE126EA17}" dt="2025-04-13T03:48:53.072" v="8283" actId="20577"/>
          <ac:spMkLst>
            <pc:docMk/>
            <pc:sldMk cId="0" sldId="267"/>
            <ac:spMk id="199" creationId="{00000000-0000-0000-0000-000000000000}"/>
          </ac:spMkLst>
        </pc:spChg>
        <pc:spChg chg="mod">
          <ac:chgData name="Charles Altendorf" userId="0b9c3d68-2789-404e-80be-449739096ca9" providerId="ADAL" clId="{E8B54E90-54B8-4DDE-8E0E-E95AE126EA17}" dt="2025-04-13T03:43:05.341" v="8108" actId="20577"/>
          <ac:spMkLst>
            <pc:docMk/>
            <pc:sldMk cId="0" sldId="267"/>
            <ac:spMk id="201" creationId="{00000000-0000-0000-0000-000000000000}"/>
          </ac:spMkLst>
        </pc:spChg>
        <pc:spChg chg="mod">
          <ac:chgData name="Charles Altendorf" userId="0b9c3d68-2789-404e-80be-449739096ca9" providerId="ADAL" clId="{E8B54E90-54B8-4DDE-8E0E-E95AE126EA17}" dt="2025-04-13T03:50:46.321" v="8355" actId="1076"/>
          <ac:spMkLst>
            <pc:docMk/>
            <pc:sldMk cId="0" sldId="267"/>
            <ac:spMk id="202" creationId="{00000000-0000-0000-0000-000000000000}"/>
          </ac:spMkLst>
        </pc:spChg>
        <pc:spChg chg="mod">
          <ac:chgData name="Charles Altendorf" userId="0b9c3d68-2789-404e-80be-449739096ca9" providerId="ADAL" clId="{E8B54E90-54B8-4DDE-8E0E-E95AE126EA17}" dt="2025-04-13T03:50:30.651" v="8354" actId="1076"/>
          <ac:spMkLst>
            <pc:docMk/>
            <pc:sldMk cId="0" sldId="267"/>
            <ac:spMk id="203" creationId="{00000000-0000-0000-0000-000000000000}"/>
          </ac:spMkLst>
        </pc:spChg>
        <pc:spChg chg="mod">
          <ac:chgData name="Charles Altendorf" userId="0b9c3d68-2789-404e-80be-449739096ca9" providerId="ADAL" clId="{E8B54E90-54B8-4DDE-8E0E-E95AE126EA17}" dt="2025-04-13T03:50:30.651" v="8354" actId="1076"/>
          <ac:spMkLst>
            <pc:docMk/>
            <pc:sldMk cId="0" sldId="267"/>
            <ac:spMk id="204" creationId="{00000000-0000-0000-0000-000000000000}"/>
          </ac:spMkLst>
        </pc:spChg>
        <pc:spChg chg="mod">
          <ac:chgData name="Charles Altendorf" userId="0b9c3d68-2789-404e-80be-449739096ca9" providerId="ADAL" clId="{E8B54E90-54B8-4DDE-8E0E-E95AE126EA17}" dt="2025-04-13T03:50:30.651" v="8354" actId="1076"/>
          <ac:spMkLst>
            <pc:docMk/>
            <pc:sldMk cId="0" sldId="267"/>
            <ac:spMk id="205" creationId="{00000000-0000-0000-0000-000000000000}"/>
          </ac:spMkLst>
        </pc:spChg>
        <pc:spChg chg="mod">
          <ac:chgData name="Charles Altendorf" userId="0b9c3d68-2789-404e-80be-449739096ca9" providerId="ADAL" clId="{E8B54E90-54B8-4DDE-8E0E-E95AE126EA17}" dt="2025-04-13T03:50:46.321" v="8355" actId="1076"/>
          <ac:spMkLst>
            <pc:docMk/>
            <pc:sldMk cId="0" sldId="267"/>
            <ac:spMk id="206" creationId="{00000000-0000-0000-0000-000000000000}"/>
          </ac:spMkLst>
        </pc:spChg>
        <pc:spChg chg="mod">
          <ac:chgData name="Charles Altendorf" userId="0b9c3d68-2789-404e-80be-449739096ca9" providerId="ADAL" clId="{E8B54E90-54B8-4DDE-8E0E-E95AE126EA17}" dt="2025-04-13T03:50:46.321" v="8355" actId="1076"/>
          <ac:spMkLst>
            <pc:docMk/>
            <pc:sldMk cId="0" sldId="267"/>
            <ac:spMk id="207" creationId="{00000000-0000-0000-0000-000000000000}"/>
          </ac:spMkLst>
        </pc:spChg>
        <pc:cxnChg chg="add mod">
          <ac:chgData name="Charles Altendorf" userId="0b9c3d68-2789-404e-80be-449739096ca9" providerId="ADAL" clId="{E8B54E90-54B8-4DDE-8E0E-E95AE126EA17}" dt="2025-04-13T03:33:49.422" v="7394" actId="14100"/>
          <ac:cxnSpMkLst>
            <pc:docMk/>
            <pc:sldMk cId="0" sldId="267"/>
            <ac:cxnSpMk id="20" creationId="{D78ACF1B-EED8-5E30-C56D-0764FF6B1D64}"/>
          </ac:cxnSpMkLst>
        </pc:cxnChg>
        <pc:cxnChg chg="mod">
          <ac:chgData name="Charles Altendorf" userId="0b9c3d68-2789-404e-80be-449739096ca9" providerId="ADAL" clId="{E8B54E90-54B8-4DDE-8E0E-E95AE126EA17}" dt="2025-04-13T03:50:46.321" v="8355" actId="1076"/>
          <ac:cxnSpMkLst>
            <pc:docMk/>
            <pc:sldMk cId="0" sldId="267"/>
            <ac:cxnSpMk id="208" creationId="{00000000-0000-0000-0000-000000000000}"/>
          </ac:cxnSpMkLst>
        </pc:cxnChg>
        <pc:cxnChg chg="mod">
          <ac:chgData name="Charles Altendorf" userId="0b9c3d68-2789-404e-80be-449739096ca9" providerId="ADAL" clId="{E8B54E90-54B8-4DDE-8E0E-E95AE126EA17}" dt="2025-04-13T03:50:30.651" v="8354" actId="1076"/>
          <ac:cxnSpMkLst>
            <pc:docMk/>
            <pc:sldMk cId="0" sldId="267"/>
            <ac:cxnSpMk id="209" creationId="{00000000-0000-0000-0000-000000000000}"/>
          </ac:cxnSpMkLst>
        </pc:cxnChg>
        <pc:cxnChg chg="mod">
          <ac:chgData name="Charles Altendorf" userId="0b9c3d68-2789-404e-80be-449739096ca9" providerId="ADAL" clId="{E8B54E90-54B8-4DDE-8E0E-E95AE126EA17}" dt="2025-04-13T03:50:30.651" v="8354" actId="1076"/>
          <ac:cxnSpMkLst>
            <pc:docMk/>
            <pc:sldMk cId="0" sldId="267"/>
            <ac:cxnSpMk id="210" creationId="{00000000-0000-0000-0000-000000000000}"/>
          </ac:cxnSpMkLst>
        </pc:cxnChg>
        <pc:cxnChg chg="mod">
          <ac:chgData name="Charles Altendorf" userId="0b9c3d68-2789-404e-80be-449739096ca9" providerId="ADAL" clId="{E8B54E90-54B8-4DDE-8E0E-E95AE126EA17}" dt="2025-04-13T03:50:30.651" v="8354" actId="1076"/>
          <ac:cxnSpMkLst>
            <pc:docMk/>
            <pc:sldMk cId="0" sldId="267"/>
            <ac:cxnSpMk id="211" creationId="{00000000-0000-0000-0000-000000000000}"/>
          </ac:cxnSpMkLst>
        </pc:cxnChg>
        <pc:cxnChg chg="mod">
          <ac:chgData name="Charles Altendorf" userId="0b9c3d68-2789-404e-80be-449739096ca9" providerId="ADAL" clId="{E8B54E90-54B8-4DDE-8E0E-E95AE126EA17}" dt="2025-04-13T03:50:46.321" v="8355" actId="1076"/>
          <ac:cxnSpMkLst>
            <pc:docMk/>
            <pc:sldMk cId="0" sldId="267"/>
            <ac:cxnSpMk id="212" creationId="{00000000-0000-0000-0000-000000000000}"/>
          </ac:cxnSpMkLst>
        </pc:cxnChg>
        <pc:cxnChg chg="mod">
          <ac:chgData name="Charles Altendorf" userId="0b9c3d68-2789-404e-80be-449739096ca9" providerId="ADAL" clId="{E8B54E90-54B8-4DDE-8E0E-E95AE126EA17}" dt="2025-04-13T03:50:46.321" v="8355" actId="1076"/>
          <ac:cxnSpMkLst>
            <pc:docMk/>
            <pc:sldMk cId="0" sldId="267"/>
            <ac:cxnSpMk id="213" creationId="{00000000-0000-0000-0000-000000000000}"/>
          </ac:cxnSpMkLst>
        </pc:cxnChg>
        <pc:cxnChg chg="add mod">
          <ac:chgData name="Charles Altendorf" userId="0b9c3d68-2789-404e-80be-449739096ca9" providerId="ADAL" clId="{E8B54E90-54B8-4DDE-8E0E-E95AE126EA17}" dt="2025-04-13T03:52:29.739" v="8387" actId="14100"/>
          <ac:cxnSpMkLst>
            <pc:docMk/>
            <pc:sldMk cId="0" sldId="267"/>
            <ac:cxnSpMk id="218" creationId="{CFE5FA0A-08A9-F7EC-A638-D6C2B91158D9}"/>
          </ac:cxnSpMkLst>
        </pc:cxnChg>
      </pc:sldChg>
      <pc:sldChg chg="modSp mod ord">
        <pc:chgData name="Charles Altendorf" userId="0b9c3d68-2789-404e-80be-449739096ca9" providerId="ADAL" clId="{E8B54E90-54B8-4DDE-8E0E-E95AE126EA17}" dt="2025-04-12T21:44:09.350" v="4660" actId="20577"/>
        <pc:sldMkLst>
          <pc:docMk/>
          <pc:sldMk cId="0" sldId="269"/>
        </pc:sldMkLst>
        <pc:spChg chg="mod">
          <ac:chgData name="Charles Altendorf" userId="0b9c3d68-2789-404e-80be-449739096ca9" providerId="ADAL" clId="{E8B54E90-54B8-4DDE-8E0E-E95AE126EA17}" dt="2025-04-12T21:44:09.350" v="4660" actId="20577"/>
          <ac:spMkLst>
            <pc:docMk/>
            <pc:sldMk cId="0" sldId="269"/>
            <ac:spMk id="226" creationId="{00000000-0000-0000-0000-000000000000}"/>
          </ac:spMkLst>
        </pc:spChg>
      </pc:sldChg>
      <pc:sldChg chg="modSp mod ord setBg">
        <pc:chgData name="Charles Altendorf" userId="0b9c3d68-2789-404e-80be-449739096ca9" providerId="ADAL" clId="{E8B54E90-54B8-4DDE-8E0E-E95AE126EA17}" dt="2025-04-12T20:59:26.850" v="3550"/>
        <pc:sldMkLst>
          <pc:docMk/>
          <pc:sldMk cId="0" sldId="272"/>
        </pc:sldMkLst>
        <pc:spChg chg="mod">
          <ac:chgData name="Charles Altendorf" userId="0b9c3d68-2789-404e-80be-449739096ca9" providerId="ADAL" clId="{E8B54E90-54B8-4DDE-8E0E-E95AE126EA17}" dt="2025-04-12T20:01:52.926" v="2518" actId="20577"/>
          <ac:spMkLst>
            <pc:docMk/>
            <pc:sldMk cId="0" sldId="272"/>
            <ac:spMk id="258" creationId="{00000000-0000-0000-0000-000000000000}"/>
          </ac:spMkLst>
        </pc:spChg>
        <pc:spChg chg="mod">
          <ac:chgData name="Charles Altendorf" userId="0b9c3d68-2789-404e-80be-449739096ca9" providerId="ADAL" clId="{E8B54E90-54B8-4DDE-8E0E-E95AE126EA17}" dt="2025-04-12T20:02:52.802" v="2615" actId="20577"/>
          <ac:spMkLst>
            <pc:docMk/>
            <pc:sldMk cId="0" sldId="272"/>
            <ac:spMk id="263" creationId="{00000000-0000-0000-0000-000000000000}"/>
          </ac:spMkLst>
        </pc:spChg>
        <pc:spChg chg="mod">
          <ac:chgData name="Charles Altendorf" userId="0b9c3d68-2789-404e-80be-449739096ca9" providerId="ADAL" clId="{E8B54E90-54B8-4DDE-8E0E-E95AE126EA17}" dt="2025-04-12T20:04:13.459" v="2737" actId="20577"/>
          <ac:spMkLst>
            <pc:docMk/>
            <pc:sldMk cId="0" sldId="272"/>
            <ac:spMk id="264" creationId="{00000000-0000-0000-0000-000000000000}"/>
          </ac:spMkLst>
        </pc:spChg>
        <pc:spChg chg="mod">
          <ac:chgData name="Charles Altendorf" userId="0b9c3d68-2789-404e-80be-449739096ca9" providerId="ADAL" clId="{E8B54E90-54B8-4DDE-8E0E-E95AE126EA17}" dt="2025-04-12T20:09:58.650" v="2785" actId="20577"/>
          <ac:spMkLst>
            <pc:docMk/>
            <pc:sldMk cId="0" sldId="272"/>
            <ac:spMk id="268" creationId="{00000000-0000-0000-0000-000000000000}"/>
          </ac:spMkLst>
        </pc:spChg>
        <pc:spChg chg="mod">
          <ac:chgData name="Charles Altendorf" userId="0b9c3d68-2789-404e-80be-449739096ca9" providerId="ADAL" clId="{E8B54E90-54B8-4DDE-8E0E-E95AE126EA17}" dt="2025-04-12T20:11:10.421" v="2823" actId="20577"/>
          <ac:spMkLst>
            <pc:docMk/>
            <pc:sldMk cId="0" sldId="272"/>
            <ac:spMk id="269" creationId="{00000000-0000-0000-0000-000000000000}"/>
          </ac:spMkLst>
        </pc:spChg>
        <pc:spChg chg="mod">
          <ac:chgData name="Charles Altendorf" userId="0b9c3d68-2789-404e-80be-449739096ca9" providerId="ADAL" clId="{E8B54E90-54B8-4DDE-8E0E-E95AE126EA17}" dt="2025-04-12T20:20:37.896" v="2842" actId="255"/>
          <ac:spMkLst>
            <pc:docMk/>
            <pc:sldMk cId="0" sldId="272"/>
            <ac:spMk id="273" creationId="{00000000-0000-0000-0000-000000000000}"/>
          </ac:spMkLst>
        </pc:spChg>
        <pc:spChg chg="mod">
          <ac:chgData name="Charles Altendorf" userId="0b9c3d68-2789-404e-80be-449739096ca9" providerId="ADAL" clId="{E8B54E90-54B8-4DDE-8E0E-E95AE126EA17}" dt="2025-04-12T20:21:08.677" v="2927" actId="20577"/>
          <ac:spMkLst>
            <pc:docMk/>
            <pc:sldMk cId="0" sldId="272"/>
            <ac:spMk id="274" creationId="{00000000-0000-0000-0000-000000000000}"/>
          </ac:spMkLst>
        </pc:spChg>
      </pc:sldChg>
      <pc:sldChg chg="modSp add mod">
        <pc:chgData name="Charles Altendorf" userId="0b9c3d68-2789-404e-80be-449739096ca9" providerId="ADAL" clId="{E8B54E90-54B8-4DDE-8E0E-E95AE126EA17}" dt="2025-04-12T20:18:22.001" v="2824" actId="20577"/>
        <pc:sldMkLst>
          <pc:docMk/>
          <pc:sldMk cId="3733470535" sldId="295"/>
        </pc:sldMkLst>
        <pc:spChg chg="mod">
          <ac:chgData name="Charles Altendorf" userId="0b9c3d68-2789-404e-80be-449739096ca9" providerId="ADAL" clId="{E8B54E90-54B8-4DDE-8E0E-E95AE126EA17}" dt="2025-04-12T15:06:41.193" v="516" actId="20577"/>
          <ac:spMkLst>
            <pc:docMk/>
            <pc:sldMk cId="3733470535" sldId="295"/>
            <ac:spMk id="121" creationId="{7AADAFA5-A5E0-E9D7-067B-0653AC102F42}"/>
          </ac:spMkLst>
        </pc:spChg>
        <pc:spChg chg="mod">
          <ac:chgData name="Charles Altendorf" userId="0b9c3d68-2789-404e-80be-449739096ca9" providerId="ADAL" clId="{E8B54E90-54B8-4DDE-8E0E-E95AE126EA17}" dt="2025-04-12T20:18:22.001" v="2824" actId="20577"/>
          <ac:spMkLst>
            <pc:docMk/>
            <pc:sldMk cId="3733470535" sldId="295"/>
            <ac:spMk id="122" creationId="{5746D977-1977-C741-9B08-F141AB572D9B}"/>
          </ac:spMkLst>
        </pc:spChg>
        <pc:picChg chg="mod">
          <ac:chgData name="Charles Altendorf" userId="0b9c3d68-2789-404e-80be-449739096ca9" providerId="ADAL" clId="{E8B54E90-54B8-4DDE-8E0E-E95AE126EA17}" dt="2025-04-12T15:14:37.538" v="558" actId="14826"/>
          <ac:picMkLst>
            <pc:docMk/>
            <pc:sldMk cId="3733470535" sldId="295"/>
            <ac:picMk id="124" creationId="{F58F3023-E7B4-3176-A323-7813C23B41D2}"/>
          </ac:picMkLst>
        </pc:picChg>
      </pc:sldChg>
      <pc:sldChg chg="modSp add mod ord">
        <pc:chgData name="Charles Altendorf" userId="0b9c3d68-2789-404e-80be-449739096ca9" providerId="ADAL" clId="{E8B54E90-54B8-4DDE-8E0E-E95AE126EA17}" dt="2025-04-12T19:16:50.072" v="1659" actId="20577"/>
        <pc:sldMkLst>
          <pc:docMk/>
          <pc:sldMk cId="3487822629" sldId="296"/>
        </pc:sldMkLst>
        <pc:spChg chg="mod">
          <ac:chgData name="Charles Altendorf" userId="0b9c3d68-2789-404e-80be-449739096ca9" providerId="ADAL" clId="{E8B54E90-54B8-4DDE-8E0E-E95AE126EA17}" dt="2025-04-12T19:16:50.072" v="1659" actId="20577"/>
          <ac:spMkLst>
            <pc:docMk/>
            <pc:sldMk cId="3487822629" sldId="296"/>
            <ac:spMk id="291" creationId="{28AD66F5-9DAC-624C-CC38-7E681CDB516B}"/>
          </ac:spMkLst>
        </pc:spChg>
        <pc:picChg chg="mod">
          <ac:chgData name="Charles Altendorf" userId="0b9c3d68-2789-404e-80be-449739096ca9" providerId="ADAL" clId="{E8B54E90-54B8-4DDE-8E0E-E95AE126EA17}" dt="2025-04-12T19:15:17.815" v="1501" actId="14826"/>
          <ac:picMkLst>
            <pc:docMk/>
            <pc:sldMk cId="3487822629" sldId="296"/>
            <ac:picMk id="293" creationId="{CF43D508-6031-093C-A5DA-E1312B8E6E05}"/>
          </ac:picMkLst>
        </pc:picChg>
      </pc:sldChg>
      <pc:sldChg chg="add del ord">
        <pc:chgData name="Charles Altendorf" userId="0b9c3d68-2789-404e-80be-449739096ca9" providerId="ADAL" clId="{E8B54E90-54B8-4DDE-8E0E-E95AE126EA17}" dt="2025-04-12T19:13:05.115" v="1497" actId="2696"/>
        <pc:sldMkLst>
          <pc:docMk/>
          <pc:sldMk cId="3992137609" sldId="296"/>
        </pc:sldMkLst>
      </pc:sldChg>
      <pc:sldChg chg="modSp add mod ord setBg">
        <pc:chgData name="Charles Altendorf" userId="0b9c3d68-2789-404e-80be-449739096ca9" providerId="ADAL" clId="{E8B54E90-54B8-4DDE-8E0E-E95AE126EA17}" dt="2025-04-12T19:22:20.064" v="1726"/>
        <pc:sldMkLst>
          <pc:docMk/>
          <pc:sldMk cId="2746415396" sldId="297"/>
        </pc:sldMkLst>
        <pc:spChg chg="mod">
          <ac:chgData name="Charles Altendorf" userId="0b9c3d68-2789-404e-80be-449739096ca9" providerId="ADAL" clId="{E8B54E90-54B8-4DDE-8E0E-E95AE126EA17}" dt="2025-04-12T19:18:34.205" v="1718" actId="14100"/>
          <ac:spMkLst>
            <pc:docMk/>
            <pc:sldMk cId="2746415396" sldId="297"/>
            <ac:spMk id="129" creationId="{EDE7EE9D-9BE9-DDAA-38C9-00F129310D3B}"/>
          </ac:spMkLst>
        </pc:spChg>
        <pc:spChg chg="mod">
          <ac:chgData name="Charles Altendorf" userId="0b9c3d68-2789-404e-80be-449739096ca9" providerId="ADAL" clId="{E8B54E90-54B8-4DDE-8E0E-E95AE126EA17}" dt="2025-04-12T19:18:12.846" v="1666" actId="20577"/>
          <ac:spMkLst>
            <pc:docMk/>
            <pc:sldMk cId="2746415396" sldId="297"/>
            <ac:spMk id="131" creationId="{578035D1-A832-4C43-1131-1392BA573189}"/>
          </ac:spMkLst>
        </pc:spChg>
      </pc:sldChg>
      <pc:sldChg chg="addSp delSp modSp add mod ord setBg">
        <pc:chgData name="Charles Altendorf" userId="0b9c3d68-2789-404e-80be-449739096ca9" providerId="ADAL" clId="{E8B54E90-54B8-4DDE-8E0E-E95AE126EA17}" dt="2025-04-12T19:34:34.760" v="2085" actId="20577"/>
        <pc:sldMkLst>
          <pc:docMk/>
          <pc:sldMk cId="4038197264" sldId="298"/>
        </pc:sldMkLst>
        <pc:spChg chg="add del mod">
          <ac:chgData name="Charles Altendorf" userId="0b9c3d68-2789-404e-80be-449739096ca9" providerId="ADAL" clId="{E8B54E90-54B8-4DDE-8E0E-E95AE126EA17}" dt="2025-04-12T19:26:30.637" v="1827" actId="478"/>
          <ac:spMkLst>
            <pc:docMk/>
            <pc:sldMk cId="4038197264" sldId="298"/>
            <ac:spMk id="3" creationId="{BAD60EBD-E003-9AAD-81C3-E70E7678171B}"/>
          </ac:spMkLst>
        </pc:spChg>
        <pc:spChg chg="mod">
          <ac:chgData name="Charles Altendorf" userId="0b9c3d68-2789-404e-80be-449739096ca9" providerId="ADAL" clId="{E8B54E90-54B8-4DDE-8E0E-E95AE126EA17}" dt="2025-04-12T19:25:49.205" v="1751" actId="20577"/>
          <ac:spMkLst>
            <pc:docMk/>
            <pc:sldMk cId="4038197264" sldId="298"/>
            <ac:spMk id="161" creationId="{57995FF0-D0BD-6CF1-91B1-C2B52998A546}"/>
          </ac:spMkLst>
        </pc:spChg>
        <pc:spChg chg="add del mod">
          <ac:chgData name="Charles Altendorf" userId="0b9c3d68-2789-404e-80be-449739096ca9" providerId="ADAL" clId="{E8B54E90-54B8-4DDE-8E0E-E95AE126EA17}" dt="2025-04-12T19:34:34.760" v="2085" actId="20577"/>
          <ac:spMkLst>
            <pc:docMk/>
            <pc:sldMk cId="4038197264" sldId="298"/>
            <ac:spMk id="162" creationId="{DB6F6BDC-1F05-3B32-018F-4022627DED7E}"/>
          </ac:spMkLst>
        </pc:spChg>
      </pc:sldChg>
      <pc:sldChg chg="modSp add mod ord">
        <pc:chgData name="Charles Altendorf" userId="0b9c3d68-2789-404e-80be-449739096ca9" providerId="ADAL" clId="{E8B54E90-54B8-4DDE-8E0E-E95AE126EA17}" dt="2025-04-12T19:50:36.669" v="2364" actId="14826"/>
        <pc:sldMkLst>
          <pc:docMk/>
          <pc:sldMk cId="945240040" sldId="299"/>
        </pc:sldMkLst>
        <pc:spChg chg="mod">
          <ac:chgData name="Charles Altendorf" userId="0b9c3d68-2789-404e-80be-449739096ca9" providerId="ADAL" clId="{E8B54E90-54B8-4DDE-8E0E-E95AE126EA17}" dt="2025-04-12T19:45:01.588" v="2188" actId="14100"/>
          <ac:spMkLst>
            <pc:docMk/>
            <pc:sldMk cId="945240040" sldId="299"/>
            <ac:spMk id="121" creationId="{A19380B9-DC6E-987C-6144-658148930A3C}"/>
          </ac:spMkLst>
        </pc:spChg>
        <pc:spChg chg="mod">
          <ac:chgData name="Charles Altendorf" userId="0b9c3d68-2789-404e-80be-449739096ca9" providerId="ADAL" clId="{E8B54E90-54B8-4DDE-8E0E-E95AE126EA17}" dt="2025-04-12T19:50:11.307" v="2363" actId="20577"/>
          <ac:spMkLst>
            <pc:docMk/>
            <pc:sldMk cId="945240040" sldId="299"/>
            <ac:spMk id="122" creationId="{A61BA9CA-926F-2147-9508-250A1A12003F}"/>
          </ac:spMkLst>
        </pc:spChg>
        <pc:picChg chg="mod">
          <ac:chgData name="Charles Altendorf" userId="0b9c3d68-2789-404e-80be-449739096ca9" providerId="ADAL" clId="{E8B54E90-54B8-4DDE-8E0E-E95AE126EA17}" dt="2025-04-12T19:50:36.669" v="2364" actId="14826"/>
          <ac:picMkLst>
            <pc:docMk/>
            <pc:sldMk cId="945240040" sldId="299"/>
            <ac:picMk id="124" creationId="{077A1808-8FEA-C9AA-3765-DE6909490C75}"/>
          </ac:picMkLst>
        </pc:picChg>
      </pc:sldChg>
      <pc:sldChg chg="modSp add mod ord">
        <pc:chgData name="Charles Altendorf" userId="0b9c3d68-2789-404e-80be-449739096ca9" providerId="ADAL" clId="{E8B54E90-54B8-4DDE-8E0E-E95AE126EA17}" dt="2025-04-12T19:52:39.648" v="2426" actId="20577"/>
        <pc:sldMkLst>
          <pc:docMk/>
          <pc:sldMk cId="2680488960" sldId="300"/>
        </pc:sldMkLst>
        <pc:spChg chg="mod">
          <ac:chgData name="Charles Altendorf" userId="0b9c3d68-2789-404e-80be-449739096ca9" providerId="ADAL" clId="{E8B54E90-54B8-4DDE-8E0E-E95AE126EA17}" dt="2025-04-12T19:52:39.648" v="2426" actId="20577"/>
          <ac:spMkLst>
            <pc:docMk/>
            <pc:sldMk cId="2680488960" sldId="300"/>
            <ac:spMk id="291" creationId="{0DEDA513-726E-3D9D-9434-9E1CCD7E4616}"/>
          </ac:spMkLst>
        </pc:spChg>
        <pc:picChg chg="mod">
          <ac:chgData name="Charles Altendorf" userId="0b9c3d68-2789-404e-80be-449739096ca9" providerId="ADAL" clId="{E8B54E90-54B8-4DDE-8E0E-E95AE126EA17}" dt="2025-04-12T19:51:56.307" v="2368" actId="14826"/>
          <ac:picMkLst>
            <pc:docMk/>
            <pc:sldMk cId="2680488960" sldId="300"/>
            <ac:picMk id="293" creationId="{3D4415CB-16AB-A34F-DFC6-8D121419DEE4}"/>
          </ac:picMkLst>
        </pc:picChg>
      </pc:sldChg>
      <pc:sldChg chg="modSp add mod">
        <pc:chgData name="Charles Altendorf" userId="0b9c3d68-2789-404e-80be-449739096ca9" providerId="ADAL" clId="{E8B54E90-54B8-4DDE-8E0E-E95AE126EA17}" dt="2025-04-12T19:53:11.410" v="2436" actId="20577"/>
        <pc:sldMkLst>
          <pc:docMk/>
          <pc:sldMk cId="3748246509" sldId="301"/>
        </pc:sldMkLst>
        <pc:spChg chg="mod">
          <ac:chgData name="Charles Altendorf" userId="0b9c3d68-2789-404e-80be-449739096ca9" providerId="ADAL" clId="{E8B54E90-54B8-4DDE-8E0E-E95AE126EA17}" dt="2025-04-12T19:53:11.410" v="2436" actId="20577"/>
          <ac:spMkLst>
            <pc:docMk/>
            <pc:sldMk cId="3748246509" sldId="301"/>
            <ac:spMk id="291" creationId="{25C8109D-D56C-3368-C4DD-95A746E5B873}"/>
          </ac:spMkLst>
        </pc:spChg>
        <pc:picChg chg="mod">
          <ac:chgData name="Charles Altendorf" userId="0b9c3d68-2789-404e-80be-449739096ca9" providerId="ADAL" clId="{E8B54E90-54B8-4DDE-8E0E-E95AE126EA17}" dt="2025-04-12T19:52:55.270" v="2428" actId="14826"/>
          <ac:picMkLst>
            <pc:docMk/>
            <pc:sldMk cId="3748246509" sldId="301"/>
            <ac:picMk id="293" creationId="{BC69C23D-490A-7444-0EA7-B75DD6B4356B}"/>
          </ac:picMkLst>
        </pc:picChg>
      </pc:sldChg>
      <pc:sldChg chg="modSp add mod">
        <pc:chgData name="Charles Altendorf" userId="0b9c3d68-2789-404e-80be-449739096ca9" providerId="ADAL" clId="{E8B54E90-54B8-4DDE-8E0E-E95AE126EA17}" dt="2025-04-12T19:54:09.557" v="2441" actId="14826"/>
        <pc:sldMkLst>
          <pc:docMk/>
          <pc:sldMk cId="1416668068" sldId="302"/>
        </pc:sldMkLst>
        <pc:spChg chg="mod">
          <ac:chgData name="Charles Altendorf" userId="0b9c3d68-2789-404e-80be-449739096ca9" providerId="ADAL" clId="{E8B54E90-54B8-4DDE-8E0E-E95AE126EA17}" dt="2025-04-12T19:53:58.766" v="2440" actId="20577"/>
          <ac:spMkLst>
            <pc:docMk/>
            <pc:sldMk cId="1416668068" sldId="302"/>
            <ac:spMk id="291" creationId="{D38E511A-0669-A768-56CF-5FF443F79E5F}"/>
          </ac:spMkLst>
        </pc:spChg>
        <pc:picChg chg="mod">
          <ac:chgData name="Charles Altendorf" userId="0b9c3d68-2789-404e-80be-449739096ca9" providerId="ADAL" clId="{E8B54E90-54B8-4DDE-8E0E-E95AE126EA17}" dt="2025-04-12T19:54:09.557" v="2441" actId="14826"/>
          <ac:picMkLst>
            <pc:docMk/>
            <pc:sldMk cId="1416668068" sldId="302"/>
            <ac:picMk id="293" creationId="{E5AC0CB6-F9A1-F2A2-B497-DA809A89E4C2}"/>
          </ac:picMkLst>
        </pc:picChg>
      </pc:sldChg>
      <pc:sldChg chg="modSp add mod">
        <pc:chgData name="Charles Altendorf" userId="0b9c3d68-2789-404e-80be-449739096ca9" providerId="ADAL" clId="{E8B54E90-54B8-4DDE-8E0E-E95AE126EA17}" dt="2025-04-12T19:55:17.543" v="2445" actId="14826"/>
        <pc:sldMkLst>
          <pc:docMk/>
          <pc:sldMk cId="3163467867" sldId="303"/>
        </pc:sldMkLst>
        <pc:spChg chg="mod">
          <ac:chgData name="Charles Altendorf" userId="0b9c3d68-2789-404e-80be-449739096ca9" providerId="ADAL" clId="{E8B54E90-54B8-4DDE-8E0E-E95AE126EA17}" dt="2025-04-12T19:55:09.572" v="2444" actId="20577"/>
          <ac:spMkLst>
            <pc:docMk/>
            <pc:sldMk cId="3163467867" sldId="303"/>
            <ac:spMk id="291" creationId="{E1EE38F3-9E92-9B14-4DDB-A4FE7AF1CD27}"/>
          </ac:spMkLst>
        </pc:spChg>
        <pc:picChg chg="mod">
          <ac:chgData name="Charles Altendorf" userId="0b9c3d68-2789-404e-80be-449739096ca9" providerId="ADAL" clId="{E8B54E90-54B8-4DDE-8E0E-E95AE126EA17}" dt="2025-04-12T19:55:17.543" v="2445" actId="14826"/>
          <ac:picMkLst>
            <pc:docMk/>
            <pc:sldMk cId="3163467867" sldId="303"/>
            <ac:picMk id="293" creationId="{92C53935-A689-00B0-EF76-80B4530DC766}"/>
          </ac:picMkLst>
        </pc:picChg>
      </pc:sldChg>
      <pc:sldChg chg="modSp add mod ord setBg">
        <pc:chgData name="Charles Altendorf" userId="0b9c3d68-2789-404e-80be-449739096ca9" providerId="ADAL" clId="{E8B54E90-54B8-4DDE-8E0E-E95AE126EA17}" dt="2025-04-12T20:09:16.351" v="2739"/>
        <pc:sldMkLst>
          <pc:docMk/>
          <pc:sldMk cId="2335939946" sldId="304"/>
        </pc:sldMkLst>
        <pc:spChg chg="mod">
          <ac:chgData name="Charles Altendorf" userId="0b9c3d68-2789-404e-80be-449739096ca9" providerId="ADAL" clId="{E8B54E90-54B8-4DDE-8E0E-E95AE126EA17}" dt="2025-04-12T20:01:11.086" v="2492" actId="20577"/>
          <ac:spMkLst>
            <pc:docMk/>
            <pc:sldMk cId="2335939946" sldId="304"/>
            <ac:spMk id="129" creationId="{D6312E69-06F9-FEA0-68DD-D37FFEB7B5A8}"/>
          </ac:spMkLst>
        </pc:spChg>
        <pc:spChg chg="mod">
          <ac:chgData name="Charles Altendorf" userId="0b9c3d68-2789-404e-80be-449739096ca9" providerId="ADAL" clId="{E8B54E90-54B8-4DDE-8E0E-E95AE126EA17}" dt="2025-04-12T19:56:45.177" v="2450" actId="20577"/>
          <ac:spMkLst>
            <pc:docMk/>
            <pc:sldMk cId="2335939946" sldId="304"/>
            <ac:spMk id="131" creationId="{ECE4AD50-F78E-BDFC-5186-1C20CEC32F47}"/>
          </ac:spMkLst>
        </pc:spChg>
      </pc:sldChg>
      <pc:sldChg chg="modSp add mod ord">
        <pc:chgData name="Charles Altendorf" userId="0b9c3d68-2789-404e-80be-449739096ca9" providerId="ADAL" clId="{E8B54E90-54B8-4DDE-8E0E-E95AE126EA17}" dt="2025-04-12T20:41:10.516" v="3430" actId="14100"/>
        <pc:sldMkLst>
          <pc:docMk/>
          <pc:sldMk cId="1467745917" sldId="305"/>
        </pc:sldMkLst>
        <pc:spChg chg="mod">
          <ac:chgData name="Charles Altendorf" userId="0b9c3d68-2789-404e-80be-449739096ca9" providerId="ADAL" clId="{E8B54E90-54B8-4DDE-8E0E-E95AE126EA17}" dt="2025-04-12T20:22:43.717" v="2945" actId="20577"/>
          <ac:spMkLst>
            <pc:docMk/>
            <pc:sldMk cId="1467745917" sldId="305"/>
            <ac:spMk id="121" creationId="{8F5EAFF5-F5D5-239B-0138-88934C2D1105}"/>
          </ac:spMkLst>
        </pc:spChg>
        <pc:spChg chg="mod">
          <ac:chgData name="Charles Altendorf" userId="0b9c3d68-2789-404e-80be-449739096ca9" providerId="ADAL" clId="{E8B54E90-54B8-4DDE-8E0E-E95AE126EA17}" dt="2025-04-12T20:41:10.516" v="3430" actId="14100"/>
          <ac:spMkLst>
            <pc:docMk/>
            <pc:sldMk cId="1467745917" sldId="305"/>
            <ac:spMk id="122" creationId="{8079B456-7A91-D2AF-E38A-0C4D13AA5018}"/>
          </ac:spMkLst>
        </pc:spChg>
        <pc:picChg chg="mod">
          <ac:chgData name="Charles Altendorf" userId="0b9c3d68-2789-404e-80be-449739096ca9" providerId="ADAL" clId="{E8B54E90-54B8-4DDE-8E0E-E95AE126EA17}" dt="2025-04-12T20:30:18.314" v="2946" actId="14826"/>
          <ac:picMkLst>
            <pc:docMk/>
            <pc:sldMk cId="1467745917" sldId="305"/>
            <ac:picMk id="124" creationId="{6D6BD911-799E-CD73-FE31-BFF683818286}"/>
          </ac:picMkLst>
        </pc:picChg>
      </pc:sldChg>
      <pc:sldChg chg="modSp add mod">
        <pc:chgData name="Charles Altendorf" userId="0b9c3d68-2789-404e-80be-449739096ca9" providerId="ADAL" clId="{E8B54E90-54B8-4DDE-8E0E-E95AE126EA17}" dt="2025-04-12T20:56:02.452" v="3547"/>
        <pc:sldMkLst>
          <pc:docMk/>
          <pc:sldMk cId="3834112425" sldId="306"/>
        </pc:sldMkLst>
        <pc:spChg chg="mod">
          <ac:chgData name="Charles Altendorf" userId="0b9c3d68-2789-404e-80be-449739096ca9" providerId="ADAL" clId="{E8B54E90-54B8-4DDE-8E0E-E95AE126EA17}" dt="2025-04-12T20:41:39.903" v="3441" actId="20577"/>
          <ac:spMkLst>
            <pc:docMk/>
            <pc:sldMk cId="3834112425" sldId="306"/>
            <ac:spMk id="121" creationId="{5E7CE94B-511A-7940-8C37-B5ED1B520BF8}"/>
          </ac:spMkLst>
        </pc:spChg>
        <pc:spChg chg="mod">
          <ac:chgData name="Charles Altendorf" userId="0b9c3d68-2789-404e-80be-449739096ca9" providerId="ADAL" clId="{E8B54E90-54B8-4DDE-8E0E-E95AE126EA17}" dt="2025-04-12T20:56:02.452" v="3547"/>
          <ac:spMkLst>
            <pc:docMk/>
            <pc:sldMk cId="3834112425" sldId="306"/>
            <ac:spMk id="122" creationId="{E2A9FE52-4275-865A-0A7F-DEABE15380A5}"/>
          </ac:spMkLst>
        </pc:spChg>
        <pc:picChg chg="mod">
          <ac:chgData name="Charles Altendorf" userId="0b9c3d68-2789-404e-80be-449739096ca9" providerId="ADAL" clId="{E8B54E90-54B8-4DDE-8E0E-E95AE126EA17}" dt="2025-04-12T20:47:00.317" v="3442" actId="14826"/>
          <ac:picMkLst>
            <pc:docMk/>
            <pc:sldMk cId="3834112425" sldId="306"/>
            <ac:picMk id="124" creationId="{CD02F18C-A3A1-49DF-EFAE-B9A334143EEE}"/>
          </ac:picMkLst>
        </pc:picChg>
      </pc:sldChg>
      <pc:sldChg chg="modSp add mod">
        <pc:chgData name="Charles Altendorf" userId="0b9c3d68-2789-404e-80be-449739096ca9" providerId="ADAL" clId="{E8B54E90-54B8-4DDE-8E0E-E95AE126EA17}" dt="2025-04-12T21:18:28.169" v="3965" actId="20577"/>
        <pc:sldMkLst>
          <pc:docMk/>
          <pc:sldMk cId="1852370679" sldId="307"/>
        </pc:sldMkLst>
        <pc:spChg chg="mod">
          <ac:chgData name="Charles Altendorf" userId="0b9c3d68-2789-404e-80be-449739096ca9" providerId="ADAL" clId="{E8B54E90-54B8-4DDE-8E0E-E95AE126EA17}" dt="2025-04-12T21:08:32.944" v="3600" actId="20577"/>
          <ac:spMkLst>
            <pc:docMk/>
            <pc:sldMk cId="1852370679" sldId="307"/>
            <ac:spMk id="121" creationId="{05207BAB-8E8E-E217-2D5A-708C2DBB7C17}"/>
          </ac:spMkLst>
        </pc:spChg>
        <pc:spChg chg="mod">
          <ac:chgData name="Charles Altendorf" userId="0b9c3d68-2789-404e-80be-449739096ca9" providerId="ADAL" clId="{E8B54E90-54B8-4DDE-8E0E-E95AE126EA17}" dt="2025-04-12T21:18:28.169" v="3965" actId="20577"/>
          <ac:spMkLst>
            <pc:docMk/>
            <pc:sldMk cId="1852370679" sldId="307"/>
            <ac:spMk id="122" creationId="{3E5B4D09-9BDC-6620-AB65-B8DF906A555E}"/>
          </ac:spMkLst>
        </pc:spChg>
        <pc:picChg chg="mod">
          <ac:chgData name="Charles Altendorf" userId="0b9c3d68-2789-404e-80be-449739096ca9" providerId="ADAL" clId="{E8B54E90-54B8-4DDE-8E0E-E95AE126EA17}" dt="2025-04-12T21:11:41.348" v="3601" actId="14826"/>
          <ac:picMkLst>
            <pc:docMk/>
            <pc:sldMk cId="1852370679" sldId="307"/>
            <ac:picMk id="124" creationId="{0ECD957D-5A3A-5BF8-D63A-B643FD5F5A7E}"/>
          </ac:picMkLst>
        </pc:picChg>
      </pc:sldChg>
      <pc:sldChg chg="modSp add mod">
        <pc:chgData name="Charles Altendorf" userId="0b9c3d68-2789-404e-80be-449739096ca9" providerId="ADAL" clId="{E8B54E90-54B8-4DDE-8E0E-E95AE126EA17}" dt="2025-04-12T21:25:21.535" v="4207" actId="14826"/>
        <pc:sldMkLst>
          <pc:docMk/>
          <pc:sldMk cId="3861500623" sldId="308"/>
        </pc:sldMkLst>
        <pc:spChg chg="mod">
          <ac:chgData name="Charles Altendorf" userId="0b9c3d68-2789-404e-80be-449739096ca9" providerId="ADAL" clId="{E8B54E90-54B8-4DDE-8E0E-E95AE126EA17}" dt="2025-04-12T21:19:15.834" v="3987" actId="20577"/>
          <ac:spMkLst>
            <pc:docMk/>
            <pc:sldMk cId="3861500623" sldId="308"/>
            <ac:spMk id="121" creationId="{7CA71D85-9F0C-16BD-CBEE-3DDB50474F61}"/>
          </ac:spMkLst>
        </pc:spChg>
        <pc:spChg chg="mod">
          <ac:chgData name="Charles Altendorf" userId="0b9c3d68-2789-404e-80be-449739096ca9" providerId="ADAL" clId="{E8B54E90-54B8-4DDE-8E0E-E95AE126EA17}" dt="2025-04-12T21:22:30.687" v="4206" actId="14100"/>
          <ac:spMkLst>
            <pc:docMk/>
            <pc:sldMk cId="3861500623" sldId="308"/>
            <ac:spMk id="122" creationId="{DF330BC8-9228-784D-FED1-3D433BD43C8D}"/>
          </ac:spMkLst>
        </pc:spChg>
        <pc:picChg chg="mod">
          <ac:chgData name="Charles Altendorf" userId="0b9c3d68-2789-404e-80be-449739096ca9" providerId="ADAL" clId="{E8B54E90-54B8-4DDE-8E0E-E95AE126EA17}" dt="2025-04-12T21:25:21.535" v="4207" actId="14826"/>
          <ac:picMkLst>
            <pc:docMk/>
            <pc:sldMk cId="3861500623" sldId="308"/>
            <ac:picMk id="124" creationId="{D4A33C1C-2140-C69F-1B2A-CB25B9D24BD6}"/>
          </ac:picMkLst>
        </pc:picChg>
      </pc:sldChg>
      <pc:sldChg chg="modSp add mod">
        <pc:chgData name="Charles Altendorf" userId="0b9c3d68-2789-404e-80be-449739096ca9" providerId="ADAL" clId="{E8B54E90-54B8-4DDE-8E0E-E95AE126EA17}" dt="2025-04-12T21:37:56.133" v="4640" actId="1076"/>
        <pc:sldMkLst>
          <pc:docMk/>
          <pc:sldMk cId="2224240304" sldId="309"/>
        </pc:sldMkLst>
        <pc:spChg chg="mod">
          <ac:chgData name="Charles Altendorf" userId="0b9c3d68-2789-404e-80be-449739096ca9" providerId="ADAL" clId="{E8B54E90-54B8-4DDE-8E0E-E95AE126EA17}" dt="2025-04-12T21:29:43.499" v="4223" actId="20577"/>
          <ac:spMkLst>
            <pc:docMk/>
            <pc:sldMk cId="2224240304" sldId="309"/>
            <ac:spMk id="121" creationId="{A6CC7ED6-CA5F-4715-AD6E-CEB33AFB017C}"/>
          </ac:spMkLst>
        </pc:spChg>
        <pc:spChg chg="mod">
          <ac:chgData name="Charles Altendorf" userId="0b9c3d68-2789-404e-80be-449739096ca9" providerId="ADAL" clId="{E8B54E90-54B8-4DDE-8E0E-E95AE126EA17}" dt="2025-04-12T21:35:29.961" v="4638" actId="20577"/>
          <ac:spMkLst>
            <pc:docMk/>
            <pc:sldMk cId="2224240304" sldId="309"/>
            <ac:spMk id="122" creationId="{9B575CC4-CB4D-E224-8264-7EAFDE3239AD}"/>
          </ac:spMkLst>
        </pc:spChg>
        <pc:picChg chg="mod">
          <ac:chgData name="Charles Altendorf" userId="0b9c3d68-2789-404e-80be-449739096ca9" providerId="ADAL" clId="{E8B54E90-54B8-4DDE-8E0E-E95AE126EA17}" dt="2025-04-12T21:37:56.133" v="4640" actId="1076"/>
          <ac:picMkLst>
            <pc:docMk/>
            <pc:sldMk cId="2224240304" sldId="309"/>
            <ac:picMk id="124" creationId="{04330230-A898-7E0D-2932-EED29A03FC2D}"/>
          </ac:picMkLst>
        </pc:picChg>
      </pc:sldChg>
      <pc:sldChg chg="modSp add mod ord">
        <pc:chgData name="Charles Altendorf" userId="0b9c3d68-2789-404e-80be-449739096ca9" providerId="ADAL" clId="{E8B54E90-54B8-4DDE-8E0E-E95AE126EA17}" dt="2025-04-12T21:53:45.909" v="5023" actId="313"/>
        <pc:sldMkLst>
          <pc:docMk/>
          <pc:sldMk cId="879516527" sldId="310"/>
        </pc:sldMkLst>
        <pc:spChg chg="mod">
          <ac:chgData name="Charles Altendorf" userId="0b9c3d68-2789-404e-80be-449739096ca9" providerId="ADAL" clId="{E8B54E90-54B8-4DDE-8E0E-E95AE126EA17}" dt="2025-04-12T21:47:22.780" v="4707" actId="20577"/>
          <ac:spMkLst>
            <pc:docMk/>
            <pc:sldMk cId="879516527" sldId="310"/>
            <ac:spMk id="121" creationId="{04F89DFB-B8A0-C3C9-13DB-ACA8828F5F47}"/>
          </ac:spMkLst>
        </pc:spChg>
        <pc:spChg chg="mod">
          <ac:chgData name="Charles Altendorf" userId="0b9c3d68-2789-404e-80be-449739096ca9" providerId="ADAL" clId="{E8B54E90-54B8-4DDE-8E0E-E95AE126EA17}" dt="2025-04-12T21:53:45.909" v="5023" actId="313"/>
          <ac:spMkLst>
            <pc:docMk/>
            <pc:sldMk cId="879516527" sldId="310"/>
            <ac:spMk id="122" creationId="{4F5D00EF-0E06-D786-D6BE-531DAC8D2E24}"/>
          </ac:spMkLst>
        </pc:spChg>
        <pc:picChg chg="mod">
          <ac:chgData name="Charles Altendorf" userId="0b9c3d68-2789-404e-80be-449739096ca9" providerId="ADAL" clId="{E8B54E90-54B8-4DDE-8E0E-E95AE126EA17}" dt="2025-04-12T21:53:25.279" v="5014" actId="14826"/>
          <ac:picMkLst>
            <pc:docMk/>
            <pc:sldMk cId="879516527" sldId="310"/>
            <ac:picMk id="124" creationId="{42652E54-73A5-5AA7-50E1-228D8845C1F1}"/>
          </ac:picMkLst>
        </pc:picChg>
      </pc:sldChg>
      <pc:sldChg chg="modSp add mod">
        <pc:chgData name="Charles Altendorf" userId="0b9c3d68-2789-404e-80be-449739096ca9" providerId="ADAL" clId="{E8B54E90-54B8-4DDE-8E0E-E95AE126EA17}" dt="2025-04-12T22:14:33.767" v="5447" actId="313"/>
        <pc:sldMkLst>
          <pc:docMk/>
          <pc:sldMk cId="3216019403" sldId="311"/>
        </pc:sldMkLst>
        <pc:spChg chg="mod">
          <ac:chgData name="Charles Altendorf" userId="0b9c3d68-2789-404e-80be-449739096ca9" providerId="ADAL" clId="{E8B54E90-54B8-4DDE-8E0E-E95AE126EA17}" dt="2025-04-12T21:57:13.971" v="5068" actId="20577"/>
          <ac:spMkLst>
            <pc:docMk/>
            <pc:sldMk cId="3216019403" sldId="311"/>
            <ac:spMk id="121" creationId="{645DB22F-E755-226A-5AD1-144FBD760F28}"/>
          </ac:spMkLst>
        </pc:spChg>
        <pc:spChg chg="mod">
          <ac:chgData name="Charles Altendorf" userId="0b9c3d68-2789-404e-80be-449739096ca9" providerId="ADAL" clId="{E8B54E90-54B8-4DDE-8E0E-E95AE126EA17}" dt="2025-04-12T22:14:33.767" v="5447" actId="313"/>
          <ac:spMkLst>
            <pc:docMk/>
            <pc:sldMk cId="3216019403" sldId="311"/>
            <ac:spMk id="122" creationId="{96A29105-690C-9261-B3E4-B1D5BFB4EF9B}"/>
          </ac:spMkLst>
        </pc:spChg>
        <pc:picChg chg="mod modCrop">
          <ac:chgData name="Charles Altendorf" userId="0b9c3d68-2789-404e-80be-449739096ca9" providerId="ADAL" clId="{E8B54E90-54B8-4DDE-8E0E-E95AE126EA17}" dt="2025-04-12T22:14:13.607" v="5446" actId="18131"/>
          <ac:picMkLst>
            <pc:docMk/>
            <pc:sldMk cId="3216019403" sldId="311"/>
            <ac:picMk id="124" creationId="{AE689DEF-884B-E1A1-E2CF-2BB80C8AB1B5}"/>
          </ac:picMkLst>
        </pc:picChg>
      </pc:sldChg>
      <pc:sldChg chg="modSp add mod">
        <pc:chgData name="Charles Altendorf" userId="0b9c3d68-2789-404e-80be-449739096ca9" providerId="ADAL" clId="{E8B54E90-54B8-4DDE-8E0E-E95AE126EA17}" dt="2025-04-12T22:22:04.880" v="5825" actId="313"/>
        <pc:sldMkLst>
          <pc:docMk/>
          <pc:sldMk cId="1497578380" sldId="312"/>
        </pc:sldMkLst>
        <pc:spChg chg="mod">
          <ac:chgData name="Charles Altendorf" userId="0b9c3d68-2789-404e-80be-449739096ca9" providerId="ADAL" clId="{E8B54E90-54B8-4DDE-8E0E-E95AE126EA17}" dt="2025-04-12T22:17:18.751" v="5469" actId="14100"/>
          <ac:spMkLst>
            <pc:docMk/>
            <pc:sldMk cId="1497578380" sldId="312"/>
            <ac:spMk id="121" creationId="{2917BAC5-6BEC-DA3C-F524-5DD34209E712}"/>
          </ac:spMkLst>
        </pc:spChg>
        <pc:spChg chg="mod">
          <ac:chgData name="Charles Altendorf" userId="0b9c3d68-2789-404e-80be-449739096ca9" providerId="ADAL" clId="{E8B54E90-54B8-4DDE-8E0E-E95AE126EA17}" dt="2025-04-12T22:22:04.880" v="5825" actId="313"/>
          <ac:spMkLst>
            <pc:docMk/>
            <pc:sldMk cId="1497578380" sldId="312"/>
            <ac:spMk id="122" creationId="{6235A715-462A-8D7F-D587-605AFE810861}"/>
          </ac:spMkLst>
        </pc:spChg>
        <pc:picChg chg="mod">
          <ac:chgData name="Charles Altendorf" userId="0b9c3d68-2789-404e-80be-449739096ca9" providerId="ADAL" clId="{E8B54E90-54B8-4DDE-8E0E-E95AE126EA17}" dt="2025-04-12T22:16:59.368" v="5449" actId="14826"/>
          <ac:picMkLst>
            <pc:docMk/>
            <pc:sldMk cId="1497578380" sldId="312"/>
            <ac:picMk id="124" creationId="{2620E54F-2A95-FA74-E515-7C3E19615241}"/>
          </ac:picMkLst>
        </pc:picChg>
      </pc:sldChg>
      <pc:sldChg chg="modSp add mod">
        <pc:chgData name="Charles Altendorf" userId="0b9c3d68-2789-404e-80be-449739096ca9" providerId="ADAL" clId="{E8B54E90-54B8-4DDE-8E0E-E95AE126EA17}" dt="2025-04-12T22:41:47.016" v="5961" actId="20577"/>
        <pc:sldMkLst>
          <pc:docMk/>
          <pc:sldMk cId="2647658049" sldId="313"/>
        </pc:sldMkLst>
        <pc:spChg chg="mod">
          <ac:chgData name="Charles Altendorf" userId="0b9c3d68-2789-404e-80be-449739096ca9" providerId="ADAL" clId="{E8B54E90-54B8-4DDE-8E0E-E95AE126EA17}" dt="2025-04-12T22:24:44.769" v="5837" actId="20577"/>
          <ac:spMkLst>
            <pc:docMk/>
            <pc:sldMk cId="2647658049" sldId="313"/>
            <ac:spMk id="121" creationId="{408978D6-4A77-5E57-0D8C-892353A705EF}"/>
          </ac:spMkLst>
        </pc:spChg>
        <pc:spChg chg="mod">
          <ac:chgData name="Charles Altendorf" userId="0b9c3d68-2789-404e-80be-449739096ca9" providerId="ADAL" clId="{E8B54E90-54B8-4DDE-8E0E-E95AE126EA17}" dt="2025-04-12T22:41:47.016" v="5961" actId="20577"/>
          <ac:spMkLst>
            <pc:docMk/>
            <pc:sldMk cId="2647658049" sldId="313"/>
            <ac:spMk id="122" creationId="{8A2CBBFA-31E9-7326-5CDB-168D054166CB}"/>
          </ac:spMkLst>
        </pc:spChg>
        <pc:picChg chg="mod">
          <ac:chgData name="Charles Altendorf" userId="0b9c3d68-2789-404e-80be-449739096ca9" providerId="ADAL" clId="{E8B54E90-54B8-4DDE-8E0E-E95AE126EA17}" dt="2025-04-12T22:26:08.511" v="5960" actId="14826"/>
          <ac:picMkLst>
            <pc:docMk/>
            <pc:sldMk cId="2647658049" sldId="313"/>
            <ac:picMk id="124" creationId="{7B41250B-BFBC-422F-7B33-088CFE01536A}"/>
          </ac:picMkLst>
        </pc:picChg>
      </pc:sldChg>
      <pc:sldChg chg="modSp add mod ord setBg">
        <pc:chgData name="Charles Altendorf" userId="0b9c3d68-2789-404e-80be-449739096ca9" providerId="ADAL" clId="{E8B54E90-54B8-4DDE-8E0E-E95AE126EA17}" dt="2025-04-13T01:51:31.593" v="5984"/>
        <pc:sldMkLst>
          <pc:docMk/>
          <pc:sldMk cId="4085514325" sldId="314"/>
        </pc:sldMkLst>
        <pc:spChg chg="mod">
          <ac:chgData name="Charles Altendorf" userId="0b9c3d68-2789-404e-80be-449739096ca9" providerId="ADAL" clId="{E8B54E90-54B8-4DDE-8E0E-E95AE126EA17}" dt="2025-04-13T01:51:21.388" v="5982" actId="20577"/>
          <ac:spMkLst>
            <pc:docMk/>
            <pc:sldMk cId="4085514325" sldId="314"/>
            <ac:spMk id="193" creationId="{67996315-A086-DF8A-6AF3-26A123317C2B}"/>
          </ac:spMkLst>
        </pc:spChg>
      </pc:sldChg>
      <pc:sldChg chg="modSp add mod ord">
        <pc:chgData name="Charles Altendorf" userId="0b9c3d68-2789-404e-80be-449739096ca9" providerId="ADAL" clId="{E8B54E90-54B8-4DDE-8E0E-E95AE126EA17}" dt="2025-04-13T01:56:36.288" v="6072" actId="14826"/>
        <pc:sldMkLst>
          <pc:docMk/>
          <pc:sldMk cId="3439600699" sldId="315"/>
        </pc:sldMkLst>
        <pc:spChg chg="mod">
          <ac:chgData name="Charles Altendorf" userId="0b9c3d68-2789-404e-80be-449739096ca9" providerId="ADAL" clId="{E8B54E90-54B8-4DDE-8E0E-E95AE126EA17}" dt="2025-04-13T01:52:42.088" v="6006" actId="20577"/>
          <ac:spMkLst>
            <pc:docMk/>
            <pc:sldMk cId="3439600699" sldId="315"/>
            <ac:spMk id="121" creationId="{60C72E74-6447-F1F4-591A-CE11A95A5E5F}"/>
          </ac:spMkLst>
        </pc:spChg>
        <pc:spChg chg="mod">
          <ac:chgData name="Charles Altendorf" userId="0b9c3d68-2789-404e-80be-449739096ca9" providerId="ADAL" clId="{E8B54E90-54B8-4DDE-8E0E-E95AE126EA17}" dt="2025-04-13T01:54:28.887" v="6071" actId="14100"/>
          <ac:spMkLst>
            <pc:docMk/>
            <pc:sldMk cId="3439600699" sldId="315"/>
            <ac:spMk id="122" creationId="{3A7C7818-7C76-7719-A61E-FC5FBE68630C}"/>
          </ac:spMkLst>
        </pc:spChg>
        <pc:picChg chg="mod">
          <ac:chgData name="Charles Altendorf" userId="0b9c3d68-2789-404e-80be-449739096ca9" providerId="ADAL" clId="{E8B54E90-54B8-4DDE-8E0E-E95AE126EA17}" dt="2025-04-13T01:56:36.288" v="6072" actId="14826"/>
          <ac:picMkLst>
            <pc:docMk/>
            <pc:sldMk cId="3439600699" sldId="315"/>
            <ac:picMk id="124" creationId="{4B840FE6-ADFB-3FC3-6059-BFE2DDA2D280}"/>
          </ac:picMkLst>
        </pc:picChg>
      </pc:sldChg>
      <pc:sldChg chg="modSp add mod ord">
        <pc:chgData name="Charles Altendorf" userId="0b9c3d68-2789-404e-80be-449739096ca9" providerId="ADAL" clId="{E8B54E90-54B8-4DDE-8E0E-E95AE126EA17}" dt="2025-04-13T02:04:20.704" v="6376"/>
        <pc:sldMkLst>
          <pc:docMk/>
          <pc:sldMk cId="2717911053" sldId="316"/>
        </pc:sldMkLst>
        <pc:spChg chg="mod">
          <ac:chgData name="Charles Altendorf" userId="0b9c3d68-2789-404e-80be-449739096ca9" providerId="ADAL" clId="{E8B54E90-54B8-4DDE-8E0E-E95AE126EA17}" dt="2025-04-13T01:59:49.850" v="6092" actId="20577"/>
          <ac:spMkLst>
            <pc:docMk/>
            <pc:sldMk cId="2717911053" sldId="316"/>
            <ac:spMk id="121" creationId="{3B342F2E-1801-18C3-63AA-7547337F9C42}"/>
          </ac:spMkLst>
        </pc:spChg>
        <pc:spChg chg="mod">
          <ac:chgData name="Charles Altendorf" userId="0b9c3d68-2789-404e-80be-449739096ca9" providerId="ADAL" clId="{E8B54E90-54B8-4DDE-8E0E-E95AE126EA17}" dt="2025-04-13T02:01:52.755" v="6373" actId="20577"/>
          <ac:spMkLst>
            <pc:docMk/>
            <pc:sldMk cId="2717911053" sldId="316"/>
            <ac:spMk id="122" creationId="{032844F7-5AF0-1ADF-11F6-9CE5AADA5BB1}"/>
          </ac:spMkLst>
        </pc:spChg>
        <pc:picChg chg="mod">
          <ac:chgData name="Charles Altendorf" userId="0b9c3d68-2789-404e-80be-449739096ca9" providerId="ADAL" clId="{E8B54E90-54B8-4DDE-8E0E-E95AE126EA17}" dt="2025-04-13T02:02:43.503" v="6374" actId="14826"/>
          <ac:picMkLst>
            <pc:docMk/>
            <pc:sldMk cId="2717911053" sldId="316"/>
            <ac:picMk id="124" creationId="{C652868F-C633-F3EF-5507-FCD1F1DCE05C}"/>
          </ac:picMkLst>
        </pc:picChg>
      </pc:sldChg>
      <pc:sldChg chg="modSp add mod">
        <pc:chgData name="Charles Altendorf" userId="0b9c3d68-2789-404e-80be-449739096ca9" providerId="ADAL" clId="{E8B54E90-54B8-4DDE-8E0E-E95AE126EA17}" dt="2025-04-13T02:08:48.251" v="6781" actId="14826"/>
        <pc:sldMkLst>
          <pc:docMk/>
          <pc:sldMk cId="2685420509" sldId="317"/>
        </pc:sldMkLst>
        <pc:spChg chg="mod">
          <ac:chgData name="Charles Altendorf" userId="0b9c3d68-2789-404e-80be-449739096ca9" providerId="ADAL" clId="{E8B54E90-54B8-4DDE-8E0E-E95AE126EA17}" dt="2025-04-13T02:04:35.469" v="6387" actId="20577"/>
          <ac:spMkLst>
            <pc:docMk/>
            <pc:sldMk cId="2685420509" sldId="317"/>
            <ac:spMk id="121" creationId="{CCD67BD7-85B6-25A4-B2ED-1F0F942F602B}"/>
          </ac:spMkLst>
        </pc:spChg>
        <pc:spChg chg="mod">
          <ac:chgData name="Charles Altendorf" userId="0b9c3d68-2789-404e-80be-449739096ca9" providerId="ADAL" clId="{E8B54E90-54B8-4DDE-8E0E-E95AE126EA17}" dt="2025-04-13T02:07:07.913" v="6780" actId="20577"/>
          <ac:spMkLst>
            <pc:docMk/>
            <pc:sldMk cId="2685420509" sldId="317"/>
            <ac:spMk id="122" creationId="{03C942F5-E330-FF09-7868-4CDF39B32FB6}"/>
          </ac:spMkLst>
        </pc:spChg>
        <pc:picChg chg="mod">
          <ac:chgData name="Charles Altendorf" userId="0b9c3d68-2789-404e-80be-449739096ca9" providerId="ADAL" clId="{E8B54E90-54B8-4DDE-8E0E-E95AE126EA17}" dt="2025-04-13T02:08:48.251" v="6781" actId="14826"/>
          <ac:picMkLst>
            <pc:docMk/>
            <pc:sldMk cId="2685420509" sldId="317"/>
            <ac:picMk id="124" creationId="{B35BA062-819E-6218-3F75-D8700530890E}"/>
          </ac:picMkLst>
        </pc:picChg>
      </pc:sldChg>
      <pc:sldChg chg="modSp add mod ord">
        <pc:chgData name="Charles Altendorf" userId="0b9c3d68-2789-404e-80be-449739096ca9" providerId="ADAL" clId="{E8B54E90-54B8-4DDE-8E0E-E95AE126EA17}" dt="2025-04-13T02:16:26.008" v="7078" actId="14826"/>
        <pc:sldMkLst>
          <pc:docMk/>
          <pc:sldMk cId="1322182428" sldId="318"/>
        </pc:sldMkLst>
        <pc:spChg chg="mod">
          <ac:chgData name="Charles Altendorf" userId="0b9c3d68-2789-404e-80be-449739096ca9" providerId="ADAL" clId="{E8B54E90-54B8-4DDE-8E0E-E95AE126EA17}" dt="2025-04-13T02:10:35.446" v="6800" actId="20577"/>
          <ac:spMkLst>
            <pc:docMk/>
            <pc:sldMk cId="1322182428" sldId="318"/>
            <ac:spMk id="121" creationId="{CDFDBC4A-909E-39D3-69AD-BDEB15A5617D}"/>
          </ac:spMkLst>
        </pc:spChg>
        <pc:spChg chg="mod">
          <ac:chgData name="Charles Altendorf" userId="0b9c3d68-2789-404e-80be-449739096ca9" providerId="ADAL" clId="{E8B54E90-54B8-4DDE-8E0E-E95AE126EA17}" dt="2025-04-13T02:14:05.101" v="7077" actId="20577"/>
          <ac:spMkLst>
            <pc:docMk/>
            <pc:sldMk cId="1322182428" sldId="318"/>
            <ac:spMk id="122" creationId="{99CC3562-205C-7417-A81D-26BB35984D43}"/>
          </ac:spMkLst>
        </pc:spChg>
        <pc:picChg chg="mod">
          <ac:chgData name="Charles Altendorf" userId="0b9c3d68-2789-404e-80be-449739096ca9" providerId="ADAL" clId="{E8B54E90-54B8-4DDE-8E0E-E95AE126EA17}" dt="2025-04-13T02:16:26.008" v="7078" actId="14826"/>
          <ac:picMkLst>
            <pc:docMk/>
            <pc:sldMk cId="1322182428" sldId="318"/>
            <ac:picMk id="124" creationId="{9B84E51A-86D3-34B6-F551-9EE4EEF94943}"/>
          </ac:picMkLst>
        </pc:picChg>
      </pc:sldChg>
      <pc:sldChg chg="addSp delSp modSp add mod ord">
        <pc:chgData name="Charles Altendorf" userId="0b9c3d68-2789-404e-80be-449739096ca9" providerId="ADAL" clId="{E8B54E90-54B8-4DDE-8E0E-E95AE126EA17}" dt="2025-04-13T02:20:53.171" v="7241" actId="20577"/>
        <pc:sldMkLst>
          <pc:docMk/>
          <pc:sldMk cId="1356805780" sldId="319"/>
        </pc:sldMkLst>
        <pc:spChg chg="add del">
          <ac:chgData name="Charles Altendorf" userId="0b9c3d68-2789-404e-80be-449739096ca9" providerId="ADAL" clId="{E8B54E90-54B8-4DDE-8E0E-E95AE126EA17}" dt="2025-04-13T02:17:35.877" v="7085" actId="22"/>
          <ac:spMkLst>
            <pc:docMk/>
            <pc:sldMk cId="1356805780" sldId="319"/>
            <ac:spMk id="3" creationId="{D08BA800-0541-C90A-A39D-0288B07EC3C3}"/>
          </ac:spMkLst>
        </pc:spChg>
        <pc:spChg chg="mod">
          <ac:chgData name="Charles Altendorf" userId="0b9c3d68-2789-404e-80be-449739096ca9" providerId="ADAL" clId="{E8B54E90-54B8-4DDE-8E0E-E95AE126EA17}" dt="2025-04-13T02:17:45.269" v="7096" actId="20577"/>
          <ac:spMkLst>
            <pc:docMk/>
            <pc:sldMk cId="1356805780" sldId="319"/>
            <ac:spMk id="121" creationId="{21F0403A-FEEB-72F1-C95B-BA6F05F14758}"/>
          </ac:spMkLst>
        </pc:spChg>
        <pc:spChg chg="mod">
          <ac:chgData name="Charles Altendorf" userId="0b9c3d68-2789-404e-80be-449739096ca9" providerId="ADAL" clId="{E8B54E90-54B8-4DDE-8E0E-E95AE126EA17}" dt="2025-04-13T02:20:53.171" v="7241" actId="20577"/>
          <ac:spMkLst>
            <pc:docMk/>
            <pc:sldMk cId="1356805780" sldId="319"/>
            <ac:spMk id="122" creationId="{8C39359C-149C-0DBB-5F41-2042BD8EDF9C}"/>
          </ac:spMkLst>
        </pc:spChg>
      </pc:sldChg>
      <pc:sldChg chg="modSp add mod ord setBg">
        <pc:chgData name="Charles Altendorf" userId="0b9c3d68-2789-404e-80be-449739096ca9" providerId="ADAL" clId="{E8B54E90-54B8-4DDE-8E0E-E95AE126EA17}" dt="2025-04-13T02:52:08.612" v="7284"/>
        <pc:sldMkLst>
          <pc:docMk/>
          <pc:sldMk cId="281392719" sldId="320"/>
        </pc:sldMkLst>
        <pc:spChg chg="mod">
          <ac:chgData name="Charles Altendorf" userId="0b9c3d68-2789-404e-80be-449739096ca9" providerId="ADAL" clId="{E8B54E90-54B8-4DDE-8E0E-E95AE126EA17}" dt="2025-04-13T02:51:41.147" v="7282" actId="20577"/>
          <ac:spMkLst>
            <pc:docMk/>
            <pc:sldMk cId="281392719" sldId="320"/>
            <ac:spMk id="129" creationId="{D5D672B6-C595-A6BD-3812-91C290876C45}"/>
          </ac:spMkLst>
        </pc:spChg>
        <pc:spChg chg="mod">
          <ac:chgData name="Charles Altendorf" userId="0b9c3d68-2789-404e-80be-449739096ca9" providerId="ADAL" clId="{E8B54E90-54B8-4DDE-8E0E-E95AE126EA17}" dt="2025-04-13T02:51:29.012" v="7246" actId="20577"/>
          <ac:spMkLst>
            <pc:docMk/>
            <pc:sldMk cId="281392719" sldId="320"/>
            <ac:spMk id="131" creationId="{3E16EB71-EA24-4671-21E9-744E5F2E5B66}"/>
          </ac:spMkLst>
        </pc:spChg>
      </pc:sldChg>
      <pc:sldChg chg="modSp add mod ord">
        <pc:chgData name="Charles Altendorf" userId="0b9c3d68-2789-404e-80be-449739096ca9" providerId="ADAL" clId="{E8B54E90-54B8-4DDE-8E0E-E95AE126EA17}" dt="2025-04-13T03:40:16.996" v="8035" actId="20577"/>
        <pc:sldMkLst>
          <pc:docMk/>
          <pc:sldMk cId="2680366348" sldId="321"/>
        </pc:sldMkLst>
        <pc:spChg chg="mod">
          <ac:chgData name="Charles Altendorf" userId="0b9c3d68-2789-404e-80be-449739096ca9" providerId="ADAL" clId="{E8B54E90-54B8-4DDE-8E0E-E95AE126EA17}" dt="2025-04-13T03:38:06.851" v="7665" actId="20577"/>
          <ac:spMkLst>
            <pc:docMk/>
            <pc:sldMk cId="2680366348" sldId="321"/>
            <ac:spMk id="161" creationId="{CFB8D865-5FA4-E6C8-A396-D5A338F8B643}"/>
          </ac:spMkLst>
        </pc:spChg>
        <pc:spChg chg="mod">
          <ac:chgData name="Charles Altendorf" userId="0b9c3d68-2789-404e-80be-449739096ca9" providerId="ADAL" clId="{E8B54E90-54B8-4DDE-8E0E-E95AE126EA17}" dt="2025-04-13T03:40:16.996" v="8035" actId="20577"/>
          <ac:spMkLst>
            <pc:docMk/>
            <pc:sldMk cId="2680366348" sldId="321"/>
            <ac:spMk id="162" creationId="{FEB6B199-35D8-D549-0A41-3DFCBD4353CC}"/>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jp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jpg>
</file>

<file path=ppt/media/image39.jpg>
</file>

<file path=ppt/media/image4.jpg>
</file>

<file path=ppt/media/image40.jpg>
</file>

<file path=ppt/media/image41.jpg>
</file>

<file path=ppt/media/image42.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D0AF2D57-72B3-168F-7833-A231A8E10DA7}"/>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56460E7D-61CA-B82A-ECBE-04010332E1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B4867204-D0FB-C913-AF5A-8F760639032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2688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F1933381-D268-15A4-5636-DF885803ED05}"/>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38248ECF-13BB-FA5B-1CB8-2A6EB6BE049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B24B7121-6608-9B95-E460-F4A0DF4F6F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7881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DDBC333D-3660-F735-CB17-C77B9EF311F2}"/>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399B63C4-B5A0-8408-9AB9-E4F295C126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825060A9-79F1-C451-893D-2AB010D825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60874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5DB07A16-2F1C-F770-6C43-E1C7A259FF36}"/>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90795D92-7E2E-23D2-0651-E8FF47393C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68A430BD-C464-0071-BF63-4308ECF4CB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6266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AA7C5E5A-800C-2385-8AE3-3157460E38DA}"/>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BD33820F-7F48-9C71-C48D-98EF929168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158FDD6B-9019-0CC5-D9F0-9B051DEA43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12853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a:extLst>
            <a:ext uri="{FF2B5EF4-FFF2-40B4-BE49-F238E27FC236}">
              <a16:creationId xmlns:a16="http://schemas.microsoft.com/office/drawing/2014/main" id="{58DB4849-4D23-DE2D-6A3B-099C8530610D}"/>
            </a:ext>
          </a:extLst>
        </p:cNvPr>
        <p:cNvGrpSpPr/>
        <p:nvPr/>
      </p:nvGrpSpPr>
      <p:grpSpPr>
        <a:xfrm>
          <a:off x="0" y="0"/>
          <a:ext cx="0" cy="0"/>
          <a:chOff x="0" y="0"/>
          <a:chExt cx="0" cy="0"/>
        </a:xfrm>
      </p:grpSpPr>
      <p:sp>
        <p:nvSpPr>
          <p:cNvPr id="126" name="Google Shape;126;g35f391192_029:notes">
            <a:extLst>
              <a:ext uri="{FF2B5EF4-FFF2-40B4-BE49-F238E27FC236}">
                <a16:creationId xmlns:a16="http://schemas.microsoft.com/office/drawing/2014/main" id="{69DC309D-1AD5-A882-A247-96E2DD23FE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a:extLst>
              <a:ext uri="{FF2B5EF4-FFF2-40B4-BE49-F238E27FC236}">
                <a16:creationId xmlns:a16="http://schemas.microsoft.com/office/drawing/2014/main" id="{C7634EA8-BBBA-B781-B89B-346A96F1A3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49146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FC8AD7FB-9152-20D1-D9A3-893B96F0FD67}"/>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92E92D4D-9021-1184-EBC9-4DC0099559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9DC09AA4-2148-8996-F262-B14912BFB9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2408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9B7D8339-934C-A6E2-0680-1D6DC305CF18}"/>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6A4BCF89-0341-7819-5250-F11728AE98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B98533BA-3309-79C0-565B-E9AF6F370C3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1246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70EC68C0-E4FC-1872-3EE7-5D75B92B0EE0}"/>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40A26FCD-BFCE-2741-47D0-56081EA332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F9A800FF-CB7A-E59A-2B6F-20CB7D1972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16456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CFB0891D-884F-F1C8-786B-4B59AB9C3B64}"/>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8E51D27D-A50D-0720-3322-B4A1424CFF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E17D544B-6F7E-314F-B8B7-37F585AE87A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80844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443C43A9-8797-1C96-3C97-5DBB63CB3FED}"/>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96393CA-8492-4136-F359-67BA9F8BF4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3CFE37D7-2F9D-5E46-C0BF-B9B74E9B16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3168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8AFE09BA-3446-B230-017D-094FE45C18F2}"/>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04E89F56-4C2B-03F1-EF95-F0BF2B1D4C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A36B53CA-58C5-1D7E-0DF7-7BD648E9BC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66507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16B02F06-B69C-6F2C-C1BC-690F087DAA15}"/>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BA58179-BECA-9AD8-B005-19826B1C68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47BF506E-AE0A-5843-33FE-D1633F874D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73476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F6CE8BA1-81DA-38E3-5BF8-F781F0B6FAB2}"/>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5818297-25EC-3EBF-90D3-FB85897D2A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C68227CD-171B-47F7-6178-B438670D8A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95975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3DAAF5AC-D594-0C43-C6F1-5F85358D1E19}"/>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8B7CF8FF-8956-A554-4C21-D24B0C5E21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4D85799C-580B-9013-272E-4FF10A7E4F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69704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179A4315-E554-ADCD-D2F8-4348FE318115}"/>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E94D5FE3-3548-7FD3-A277-AEC7E87C3EA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8A7DFE3A-8B8C-50E5-29D1-BCDAB10469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31773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B9B5E1DE-229A-58B8-D5F3-797C01F52B9F}"/>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795BAD5-CD0E-F8ED-E6E6-B1EC1B20AC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F6BBD733-B615-9EC3-8D63-59D26D339E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8740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642D7CD6-650B-BD39-183C-B551D52BB1AC}"/>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57BFD125-908B-5642-4F63-41C35BBB23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E69C74DF-7DF0-6C9C-EDB1-7B8CF0B76B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04086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432D8E4F-F740-287B-1CA6-4855D23F1AD5}"/>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7EA19C9-302D-A565-7C63-7C483D2156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9E8B6701-78E5-5311-3999-8114481B89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24917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B2DFA358-1BAF-A4E6-BD56-75AD71B6AE3E}"/>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4BEA459C-1F36-2B78-6ED6-525065C37F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DB359736-6673-284B-5D26-0130D19E3F2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98387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F2AE3AD2-4707-FB53-7A79-5D6D65E16EA5}"/>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7DA7D100-542F-48A0-5A4D-5D36A98F46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297F0FC5-EFCA-6F22-C115-8306CB879F8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786106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463F980D-80DE-98E5-1C59-856CCD403C89}"/>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1BDA4015-C5D9-42DF-99DA-65987E7E25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F203797C-AA8D-A39C-A11E-10A68B46DDA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65158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a:extLst>
            <a:ext uri="{FF2B5EF4-FFF2-40B4-BE49-F238E27FC236}">
              <a16:creationId xmlns:a16="http://schemas.microsoft.com/office/drawing/2014/main" id="{7A6744EA-20EA-7FD4-D08C-47F2B49D30B9}"/>
            </a:ext>
          </a:extLst>
        </p:cNvPr>
        <p:cNvGrpSpPr/>
        <p:nvPr/>
      </p:nvGrpSpPr>
      <p:grpSpPr>
        <a:xfrm>
          <a:off x="0" y="0"/>
          <a:ext cx="0" cy="0"/>
          <a:chOff x="0" y="0"/>
          <a:chExt cx="0" cy="0"/>
        </a:xfrm>
      </p:grpSpPr>
      <p:sp>
        <p:nvSpPr>
          <p:cNvPr id="126" name="Google Shape;126;g35f391192_029:notes">
            <a:extLst>
              <a:ext uri="{FF2B5EF4-FFF2-40B4-BE49-F238E27FC236}">
                <a16:creationId xmlns:a16="http://schemas.microsoft.com/office/drawing/2014/main" id="{8DEAE552-1092-0A82-E193-CAB30FE336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a:extLst>
              <a:ext uri="{FF2B5EF4-FFF2-40B4-BE49-F238E27FC236}">
                <a16:creationId xmlns:a16="http://schemas.microsoft.com/office/drawing/2014/main" id="{69A0C454-BE88-202B-DA5F-4CFD486D6E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5764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a:extLst>
            <a:ext uri="{FF2B5EF4-FFF2-40B4-BE49-F238E27FC236}">
              <a16:creationId xmlns:a16="http://schemas.microsoft.com/office/drawing/2014/main" id="{CF3F03D4-2D8A-FA80-4D90-9B30B2A0296A}"/>
            </a:ext>
          </a:extLst>
        </p:cNvPr>
        <p:cNvGrpSpPr/>
        <p:nvPr/>
      </p:nvGrpSpPr>
      <p:grpSpPr>
        <a:xfrm>
          <a:off x="0" y="0"/>
          <a:ext cx="0" cy="0"/>
          <a:chOff x="0" y="0"/>
          <a:chExt cx="0" cy="0"/>
        </a:xfrm>
      </p:grpSpPr>
      <p:sp>
        <p:nvSpPr>
          <p:cNvPr id="158" name="Google Shape;158;p:notes">
            <a:extLst>
              <a:ext uri="{FF2B5EF4-FFF2-40B4-BE49-F238E27FC236}">
                <a16:creationId xmlns:a16="http://schemas.microsoft.com/office/drawing/2014/main" id="{15ECEE66-AC6C-D1D3-FF9A-64C9E8E7DA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p:notes">
            <a:extLst>
              <a:ext uri="{FF2B5EF4-FFF2-40B4-BE49-F238E27FC236}">
                <a16:creationId xmlns:a16="http://schemas.microsoft.com/office/drawing/2014/main" id="{0541CE98-154C-8060-250F-C0680E3978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8059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71059c2e6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71059c2e6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b32348a412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b32348a4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b32348a41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b32348a41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b32348a412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b32348a412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b32348a412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b32348a412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b32348a412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b32348a412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b32348a412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b32348a412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b32348a412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b32348a412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b32348a412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b32348a412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b32348a412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b32348a412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b32348a412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b32348a412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71059c2e68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71059c2e68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35694cd56_0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35694cd56_0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g851c0fbb30_1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 name="Google Shape;1105;g851c0fbb30_1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
        <p:cNvGrpSpPr/>
        <p:nvPr/>
      </p:nvGrpSpPr>
      <p:grpSpPr>
        <a:xfrm>
          <a:off x="0" y="0"/>
          <a:ext cx="0" cy="0"/>
          <a:chOff x="0" y="0"/>
          <a:chExt cx="0" cy="0"/>
        </a:xfrm>
      </p:grpSpPr>
      <p:sp>
        <p:nvSpPr>
          <p:cNvPr id="1555" name="Google Shape;1555;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6" name="Google Shape;1556;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41a98d525d_0_3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B932B1B2-8680-F4F3-C65A-807E0C09A514}"/>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0D1474A4-9996-F7C2-F0A8-85DF4914C9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860F7A4F-AE1D-6403-1574-FE628A945D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9904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a:extLst>
            <a:ext uri="{FF2B5EF4-FFF2-40B4-BE49-F238E27FC236}">
              <a16:creationId xmlns:a16="http://schemas.microsoft.com/office/drawing/2014/main" id="{CC6C555C-90E3-BAC9-6603-7D5E9D268EC5}"/>
            </a:ext>
          </a:extLst>
        </p:cNvPr>
        <p:cNvGrpSpPr/>
        <p:nvPr/>
      </p:nvGrpSpPr>
      <p:grpSpPr>
        <a:xfrm>
          <a:off x="0" y="0"/>
          <a:ext cx="0" cy="0"/>
          <a:chOff x="0" y="0"/>
          <a:chExt cx="0" cy="0"/>
        </a:xfrm>
      </p:grpSpPr>
      <p:sp>
        <p:nvSpPr>
          <p:cNvPr id="126" name="Google Shape;126;g35f391192_029:notes">
            <a:extLst>
              <a:ext uri="{FF2B5EF4-FFF2-40B4-BE49-F238E27FC236}">
                <a16:creationId xmlns:a16="http://schemas.microsoft.com/office/drawing/2014/main" id="{46F36259-062A-61A2-47C9-791324EABB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a:extLst>
              <a:ext uri="{FF2B5EF4-FFF2-40B4-BE49-F238E27FC236}">
                <a16:creationId xmlns:a16="http://schemas.microsoft.com/office/drawing/2014/main" id="{482A922D-75F5-D8EE-5548-9CF885FA6B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8565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a:extLst>
            <a:ext uri="{FF2B5EF4-FFF2-40B4-BE49-F238E27FC236}">
              <a16:creationId xmlns:a16="http://schemas.microsoft.com/office/drawing/2014/main" id="{35D71049-375B-A57C-6CEB-5F41A52CE87C}"/>
            </a:ext>
          </a:extLst>
        </p:cNvPr>
        <p:cNvGrpSpPr/>
        <p:nvPr/>
      </p:nvGrpSpPr>
      <p:grpSpPr>
        <a:xfrm>
          <a:off x="0" y="0"/>
          <a:ext cx="0" cy="0"/>
          <a:chOff x="0" y="0"/>
          <a:chExt cx="0" cy="0"/>
        </a:xfrm>
      </p:grpSpPr>
      <p:sp>
        <p:nvSpPr>
          <p:cNvPr id="158" name="Google Shape;158;p:notes">
            <a:extLst>
              <a:ext uri="{FF2B5EF4-FFF2-40B4-BE49-F238E27FC236}">
                <a16:creationId xmlns:a16="http://schemas.microsoft.com/office/drawing/2014/main" id="{C40C047E-5BD1-7E50-FBC5-86FFA1A682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p:notes">
            <a:extLst>
              <a:ext uri="{FF2B5EF4-FFF2-40B4-BE49-F238E27FC236}">
                <a16:creationId xmlns:a16="http://schemas.microsoft.com/office/drawing/2014/main" id="{FA9B6519-6CC5-B38A-BF7E-CF267B6CAF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2610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9144000" cy="5143500"/>
          </a:xfrm>
          <a:prstGeom prst="rect">
            <a:avLst/>
          </a:prstGeom>
          <a:solidFill>
            <a:srgbClr val="142236">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10800000" flipH="1">
            <a:off x="0" y="-50"/>
            <a:ext cx="6081900" cy="27666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456600" y="459275"/>
            <a:ext cx="5150400" cy="1844700"/>
          </a:xfrm>
          <a:prstGeom prst="rect">
            <a:avLst/>
          </a:prstGeom>
        </p:spPr>
        <p:txBody>
          <a:bodyPr spcFirstLastPara="1" wrap="square" lIns="0" tIns="0" rIns="0" bIns="0" anchor="ctr" anchorCtr="0">
            <a:noAutofit/>
          </a:bodyPr>
          <a:lstStyle>
            <a:lvl1pPr lvl="0" rtl="0">
              <a:spcBef>
                <a:spcPts val="0"/>
              </a:spcBef>
              <a:spcAft>
                <a:spcPts val="0"/>
              </a:spcAft>
              <a:buSzPts val="4400"/>
              <a:buNone/>
              <a:defRPr sz="4400"/>
            </a:lvl1pPr>
            <a:lvl2pPr lvl="1" rtl="0">
              <a:spcBef>
                <a:spcPts val="0"/>
              </a:spcBef>
              <a:spcAft>
                <a:spcPts val="0"/>
              </a:spcAft>
              <a:buSzPts val="4400"/>
              <a:buNone/>
              <a:defRPr sz="4400"/>
            </a:lvl2pPr>
            <a:lvl3pPr lvl="2" rtl="0">
              <a:spcBef>
                <a:spcPts val="0"/>
              </a:spcBef>
              <a:spcAft>
                <a:spcPts val="0"/>
              </a:spcAft>
              <a:buSzPts val="4400"/>
              <a:buNone/>
              <a:defRPr sz="4400"/>
            </a:lvl3pPr>
            <a:lvl4pPr lvl="3" rtl="0">
              <a:spcBef>
                <a:spcPts val="0"/>
              </a:spcBef>
              <a:spcAft>
                <a:spcPts val="0"/>
              </a:spcAft>
              <a:buSzPts val="4400"/>
              <a:buNone/>
              <a:defRPr sz="4400"/>
            </a:lvl4pPr>
            <a:lvl5pPr lvl="4" rtl="0">
              <a:spcBef>
                <a:spcPts val="0"/>
              </a:spcBef>
              <a:spcAft>
                <a:spcPts val="0"/>
              </a:spcAft>
              <a:buSzPts val="4400"/>
              <a:buNone/>
              <a:defRPr sz="4400"/>
            </a:lvl5pPr>
            <a:lvl6pPr lvl="5" rtl="0">
              <a:spcBef>
                <a:spcPts val="0"/>
              </a:spcBef>
              <a:spcAft>
                <a:spcPts val="0"/>
              </a:spcAft>
              <a:buSzPts val="4400"/>
              <a:buNone/>
              <a:defRPr sz="4400"/>
            </a:lvl6pPr>
            <a:lvl7pPr lvl="6" rtl="0">
              <a:spcBef>
                <a:spcPts val="0"/>
              </a:spcBef>
              <a:spcAft>
                <a:spcPts val="0"/>
              </a:spcAft>
              <a:buSzPts val="4400"/>
              <a:buNone/>
              <a:defRPr sz="4400"/>
            </a:lvl7pPr>
            <a:lvl8pPr lvl="7" rtl="0">
              <a:spcBef>
                <a:spcPts val="0"/>
              </a:spcBef>
              <a:spcAft>
                <a:spcPts val="0"/>
              </a:spcAft>
              <a:buSzPts val="4400"/>
              <a:buNone/>
              <a:defRPr sz="4400"/>
            </a:lvl8pPr>
            <a:lvl9pPr lvl="8" rtl="0">
              <a:spcBef>
                <a:spcPts val="0"/>
              </a:spcBef>
              <a:spcAft>
                <a:spcPts val="0"/>
              </a:spcAft>
              <a:buSzPts val="4400"/>
              <a:buNone/>
              <a:defRPr sz="4400"/>
            </a:lvl9pPr>
          </a:lstStyle>
          <a:p>
            <a:endParaRPr/>
          </a:p>
        </p:txBody>
      </p:sp>
      <p:sp>
        <p:nvSpPr>
          <p:cNvPr id="13" name="Google Shape;13;p2"/>
          <p:cNvSpPr/>
          <p:nvPr/>
        </p:nvSpPr>
        <p:spPr>
          <a:xfrm flipH="1">
            <a:off x="7944600" y="3944200"/>
            <a:ext cx="1199400" cy="11994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2"/>
        <p:cNvGrpSpPr/>
        <p:nvPr/>
      </p:nvGrpSpPr>
      <p:grpSpPr>
        <a:xfrm>
          <a:off x="0" y="0"/>
          <a:ext cx="0" cy="0"/>
          <a:chOff x="0" y="0"/>
          <a:chExt cx="0" cy="0"/>
        </a:xfrm>
      </p:grpSpPr>
      <p:sp>
        <p:nvSpPr>
          <p:cNvPr id="83" name="Google Shape;83;p11"/>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 Veiled">
  <p:cSld name="BLANK_1">
    <p:spTree>
      <p:nvGrpSpPr>
        <p:cNvPr id="1" name="Shape 85"/>
        <p:cNvGrpSpPr/>
        <p:nvPr/>
      </p:nvGrpSpPr>
      <p:grpSpPr>
        <a:xfrm>
          <a:off x="0" y="0"/>
          <a:ext cx="0" cy="0"/>
          <a:chOff x="0" y="0"/>
          <a:chExt cx="0" cy="0"/>
        </a:xfrm>
      </p:grpSpPr>
      <p:sp>
        <p:nvSpPr>
          <p:cNvPr id="86" name="Google Shape;86;p12"/>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2"/>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2"/>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Image background">
  <p:cSld name="BLANK_1_1">
    <p:spTree>
      <p:nvGrpSpPr>
        <p:cNvPr id="1" name="Shape 89"/>
        <p:cNvGrpSpPr/>
        <p:nvPr/>
      </p:nvGrpSpPr>
      <p:grpSpPr>
        <a:xfrm>
          <a:off x="0" y="0"/>
          <a:ext cx="0" cy="0"/>
          <a:chOff x="0" y="0"/>
          <a:chExt cx="0" cy="0"/>
        </a:xfrm>
      </p:grpSpPr>
      <p:grpSp>
        <p:nvGrpSpPr>
          <p:cNvPr id="90" name="Google Shape;90;p13"/>
          <p:cNvGrpSpPr/>
          <p:nvPr/>
        </p:nvGrpSpPr>
        <p:grpSpPr>
          <a:xfrm>
            <a:off x="0" y="-25"/>
            <a:ext cx="9144000" cy="5143500"/>
            <a:chOff x="0" y="-225"/>
            <a:chExt cx="9144000" cy="5143500"/>
          </a:xfrm>
        </p:grpSpPr>
        <p:sp>
          <p:nvSpPr>
            <p:cNvPr id="91" name="Google Shape;91;p13"/>
            <p:cNvSpPr/>
            <p:nvPr/>
          </p:nvSpPr>
          <p:spPr>
            <a:xfrm>
              <a:off x="0" y="-225"/>
              <a:ext cx="9144000" cy="5143500"/>
            </a:xfrm>
            <a:prstGeom prst="frame">
              <a:avLst>
                <a:gd name="adj1" fmla="val 8758"/>
              </a:avLst>
            </a:prstGeom>
            <a:solidFill>
              <a:srgbClr val="142236">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rot="10800000" flipH="1">
              <a:off x="0" y="-175"/>
              <a:ext cx="4572000" cy="9063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93" name="Google Shape;93;p13"/>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4"/>
        <p:cNvGrpSpPr/>
        <p:nvPr/>
      </p:nvGrpSpPr>
      <p:grpSpPr>
        <a:xfrm>
          <a:off x="0" y="0"/>
          <a:ext cx="0" cy="0"/>
          <a:chOff x="0" y="0"/>
          <a:chExt cx="0" cy="0"/>
        </a:xfrm>
      </p:grpSpPr>
      <p:sp>
        <p:nvSpPr>
          <p:cNvPr id="15" name="Google Shape;15;p3"/>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6100" y="3429000"/>
            <a:ext cx="9150000" cy="1714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ctrTitle"/>
          </p:nvPr>
        </p:nvSpPr>
        <p:spPr>
          <a:xfrm>
            <a:off x="1561925" y="3020412"/>
            <a:ext cx="7003800" cy="5469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4400"/>
              <a:buNone/>
              <a:defRPr sz="4400">
                <a:solidFill>
                  <a:schemeClr val="lt1"/>
                </a:solidFill>
              </a:defRPr>
            </a:lvl1pPr>
            <a:lvl2pPr lvl="1" rtl="0">
              <a:spcBef>
                <a:spcPts val="0"/>
              </a:spcBef>
              <a:spcAft>
                <a:spcPts val="0"/>
              </a:spcAft>
              <a:buClr>
                <a:schemeClr val="lt1"/>
              </a:buClr>
              <a:buSzPts val="4400"/>
              <a:buNone/>
              <a:defRPr sz="4400">
                <a:solidFill>
                  <a:schemeClr val="lt1"/>
                </a:solidFill>
              </a:defRPr>
            </a:lvl2pPr>
            <a:lvl3pPr lvl="2" rtl="0">
              <a:spcBef>
                <a:spcPts val="0"/>
              </a:spcBef>
              <a:spcAft>
                <a:spcPts val="0"/>
              </a:spcAft>
              <a:buClr>
                <a:schemeClr val="lt1"/>
              </a:buClr>
              <a:buSzPts val="4400"/>
              <a:buNone/>
              <a:defRPr sz="4400">
                <a:solidFill>
                  <a:schemeClr val="lt1"/>
                </a:solidFill>
              </a:defRPr>
            </a:lvl3pPr>
            <a:lvl4pPr lvl="3" rtl="0">
              <a:spcBef>
                <a:spcPts val="0"/>
              </a:spcBef>
              <a:spcAft>
                <a:spcPts val="0"/>
              </a:spcAft>
              <a:buClr>
                <a:schemeClr val="lt1"/>
              </a:buClr>
              <a:buSzPts val="4400"/>
              <a:buNone/>
              <a:defRPr sz="4400">
                <a:solidFill>
                  <a:schemeClr val="lt1"/>
                </a:solidFill>
              </a:defRPr>
            </a:lvl4pPr>
            <a:lvl5pPr lvl="4" rtl="0">
              <a:spcBef>
                <a:spcPts val="0"/>
              </a:spcBef>
              <a:spcAft>
                <a:spcPts val="0"/>
              </a:spcAft>
              <a:buClr>
                <a:schemeClr val="lt1"/>
              </a:buClr>
              <a:buSzPts val="4400"/>
              <a:buNone/>
              <a:defRPr sz="4400">
                <a:solidFill>
                  <a:schemeClr val="lt1"/>
                </a:solidFill>
              </a:defRPr>
            </a:lvl5pPr>
            <a:lvl6pPr lvl="5" rtl="0">
              <a:spcBef>
                <a:spcPts val="0"/>
              </a:spcBef>
              <a:spcAft>
                <a:spcPts val="0"/>
              </a:spcAft>
              <a:buClr>
                <a:schemeClr val="lt1"/>
              </a:buClr>
              <a:buSzPts val="4400"/>
              <a:buNone/>
              <a:defRPr sz="4400">
                <a:solidFill>
                  <a:schemeClr val="lt1"/>
                </a:solidFill>
              </a:defRPr>
            </a:lvl6pPr>
            <a:lvl7pPr lvl="6" rtl="0">
              <a:spcBef>
                <a:spcPts val="0"/>
              </a:spcBef>
              <a:spcAft>
                <a:spcPts val="0"/>
              </a:spcAft>
              <a:buClr>
                <a:schemeClr val="lt1"/>
              </a:buClr>
              <a:buSzPts val="4400"/>
              <a:buNone/>
              <a:defRPr sz="4400">
                <a:solidFill>
                  <a:schemeClr val="lt1"/>
                </a:solidFill>
              </a:defRPr>
            </a:lvl7pPr>
            <a:lvl8pPr lvl="7" rtl="0">
              <a:spcBef>
                <a:spcPts val="0"/>
              </a:spcBef>
              <a:spcAft>
                <a:spcPts val="0"/>
              </a:spcAft>
              <a:buClr>
                <a:schemeClr val="lt1"/>
              </a:buClr>
              <a:buSzPts val="4400"/>
              <a:buNone/>
              <a:defRPr sz="4400">
                <a:solidFill>
                  <a:schemeClr val="lt1"/>
                </a:solidFill>
              </a:defRPr>
            </a:lvl8pPr>
            <a:lvl9pPr lvl="8" rtl="0">
              <a:spcBef>
                <a:spcPts val="0"/>
              </a:spcBef>
              <a:spcAft>
                <a:spcPts val="0"/>
              </a:spcAft>
              <a:buClr>
                <a:schemeClr val="lt1"/>
              </a:buClr>
              <a:buSzPts val="4400"/>
              <a:buNone/>
              <a:defRPr sz="4400">
                <a:solidFill>
                  <a:schemeClr val="lt1"/>
                </a:solidFill>
              </a:defRPr>
            </a:lvl9pPr>
          </a:lstStyle>
          <a:p>
            <a:endParaRPr/>
          </a:p>
        </p:txBody>
      </p:sp>
      <p:sp>
        <p:nvSpPr>
          <p:cNvPr id="18" name="Google Shape;18;p3"/>
          <p:cNvSpPr txBox="1">
            <a:spLocks noGrp="1"/>
          </p:cNvSpPr>
          <p:nvPr>
            <p:ph type="subTitle" idx="1"/>
          </p:nvPr>
        </p:nvSpPr>
        <p:spPr>
          <a:xfrm>
            <a:off x="1561925" y="3533375"/>
            <a:ext cx="7003800" cy="2796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SzPts val="1800"/>
              <a:buNone/>
              <a:defRPr sz="1800">
                <a:solidFill>
                  <a:schemeClr val="dk2"/>
                </a:solidFill>
              </a:defRPr>
            </a:lvl3pPr>
            <a:lvl4pPr lvl="3" rtl="0">
              <a:spcBef>
                <a:spcPts val="0"/>
              </a:spcBef>
              <a:spcAft>
                <a:spcPts val="0"/>
              </a:spcAft>
              <a:buSzPts val="1800"/>
              <a:buNone/>
              <a:defRPr sz="1800">
                <a:solidFill>
                  <a:schemeClr val="dk2"/>
                </a:solidFill>
              </a:defRPr>
            </a:lvl4pPr>
            <a:lvl5pPr lvl="4" rtl="0">
              <a:spcBef>
                <a:spcPts val="0"/>
              </a:spcBef>
              <a:spcAft>
                <a:spcPts val="0"/>
              </a:spcAft>
              <a:buSzPts val="1800"/>
              <a:buNone/>
              <a:defRPr sz="1800">
                <a:solidFill>
                  <a:schemeClr val="dk2"/>
                </a:solidFill>
              </a:defRPr>
            </a:lvl5pPr>
            <a:lvl6pPr lvl="5" rtl="0">
              <a:spcBef>
                <a:spcPts val="0"/>
              </a:spcBef>
              <a:spcAft>
                <a:spcPts val="0"/>
              </a:spcAft>
              <a:buSzPts val="1800"/>
              <a:buNone/>
              <a:defRPr sz="1800">
                <a:solidFill>
                  <a:schemeClr val="dk2"/>
                </a:solidFill>
              </a:defRPr>
            </a:lvl6pPr>
            <a:lvl7pPr lvl="6" rtl="0">
              <a:spcBef>
                <a:spcPts val="0"/>
              </a:spcBef>
              <a:spcAft>
                <a:spcPts val="0"/>
              </a:spcAft>
              <a:buSzPts val="1800"/>
              <a:buNone/>
              <a:defRPr sz="1800">
                <a:solidFill>
                  <a:schemeClr val="dk2"/>
                </a:solidFill>
              </a:defRPr>
            </a:lvl7pPr>
            <a:lvl8pPr lvl="7" rtl="0">
              <a:spcBef>
                <a:spcPts val="0"/>
              </a:spcBef>
              <a:spcAft>
                <a:spcPts val="0"/>
              </a:spcAft>
              <a:buSzPts val="1800"/>
              <a:buNone/>
              <a:defRPr sz="1800">
                <a:solidFill>
                  <a:schemeClr val="dk2"/>
                </a:solidFill>
              </a:defRPr>
            </a:lvl8pPr>
            <a:lvl9pPr lvl="8" rtl="0">
              <a:spcBef>
                <a:spcPts val="0"/>
              </a:spcBef>
              <a:spcAft>
                <a:spcPts val="0"/>
              </a:spcAft>
              <a:buSzPts val="1800"/>
              <a:buNone/>
              <a:defRPr sz="1800">
                <a:solidFill>
                  <a:schemeClr val="dk2"/>
                </a:solidFill>
              </a:defRPr>
            </a:lvl9pPr>
          </a:lstStyle>
          <a:p>
            <a:endParaRPr/>
          </a:p>
        </p:txBody>
      </p:sp>
      <p:sp>
        <p:nvSpPr>
          <p:cNvPr id="19" name="Google Shape;19;p3"/>
          <p:cNvSpPr/>
          <p:nvPr/>
        </p:nvSpPr>
        <p:spPr>
          <a:xfrm>
            <a:off x="0" y="1998300"/>
            <a:ext cx="1430700" cy="14307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0"/>
        <p:cNvGrpSpPr/>
        <p:nvPr/>
      </p:nvGrpSpPr>
      <p:grpSpPr>
        <a:xfrm>
          <a:off x="0" y="0"/>
          <a:ext cx="0" cy="0"/>
          <a:chOff x="0" y="0"/>
          <a:chExt cx="0" cy="0"/>
        </a:xfrm>
      </p:grpSpPr>
      <p:grpSp>
        <p:nvGrpSpPr>
          <p:cNvPr id="21" name="Google Shape;21;p4"/>
          <p:cNvGrpSpPr/>
          <p:nvPr/>
        </p:nvGrpSpPr>
        <p:grpSpPr>
          <a:xfrm>
            <a:off x="0" y="-100"/>
            <a:ext cx="9144000" cy="5143600"/>
            <a:chOff x="0" y="-100"/>
            <a:chExt cx="9144000" cy="5143600"/>
          </a:xfrm>
        </p:grpSpPr>
        <p:sp>
          <p:nvSpPr>
            <p:cNvPr id="22" name="Google Shape;22;p4"/>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rot="10800000" flipH="1">
              <a:off x="0" y="-100"/>
              <a:ext cx="6087900" cy="44199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4"/>
          <p:cNvSpPr/>
          <p:nvPr/>
        </p:nvSpPr>
        <p:spPr>
          <a:xfrm flipH="1">
            <a:off x="8760600" y="4760125"/>
            <a:ext cx="383400" cy="3834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5" name="Google Shape;25;p4"/>
          <p:cNvSpPr txBox="1">
            <a:spLocks noGrp="1"/>
          </p:cNvSpPr>
          <p:nvPr>
            <p:ph type="body" idx="1"/>
          </p:nvPr>
        </p:nvSpPr>
        <p:spPr>
          <a:xfrm>
            <a:off x="810450" y="554575"/>
            <a:ext cx="4686900" cy="3271200"/>
          </a:xfrm>
          <a:prstGeom prst="rect">
            <a:avLst/>
          </a:prstGeom>
        </p:spPr>
        <p:txBody>
          <a:bodyPr spcFirstLastPara="1" wrap="square" lIns="0" tIns="0" rIns="0" bIns="0" anchor="t" anchorCtr="0">
            <a:noAutofit/>
          </a:bodyPr>
          <a:lstStyle>
            <a:lvl1pPr marL="457200" lvl="0" indent="-419100" rtl="0">
              <a:lnSpc>
                <a:spcPct val="115000"/>
              </a:lnSpc>
              <a:spcBef>
                <a:spcPts val="60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1pPr>
            <a:lvl2pPr marL="914400" lvl="1"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2pPr>
            <a:lvl3pPr marL="1371600" lvl="2"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3pPr>
            <a:lvl4pPr marL="1828800" lvl="3"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4pPr>
            <a:lvl5pPr marL="2286000" lvl="4"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5pPr>
            <a:lvl6pPr marL="2743200" lvl="5"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6pPr>
            <a:lvl7pPr marL="3200400" lvl="6"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7pPr>
            <a:lvl8pPr marL="3657600" lvl="7"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8pPr>
            <a:lvl9pPr marL="4114800" lvl="8"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9pPr>
          </a:lstStyle>
          <a:p>
            <a:endParaRPr/>
          </a:p>
        </p:txBody>
      </p:sp>
      <p:sp>
        <p:nvSpPr>
          <p:cNvPr id="26" name="Google Shape;26;p4"/>
          <p:cNvSpPr txBox="1"/>
          <p:nvPr/>
        </p:nvSpPr>
        <p:spPr>
          <a:xfrm>
            <a:off x="318111" y="380177"/>
            <a:ext cx="5160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7200" b="1">
                <a:solidFill>
                  <a:schemeClr val="accent1"/>
                </a:solidFill>
                <a:latin typeface="Raleway"/>
                <a:ea typeface="Raleway"/>
                <a:cs typeface="Raleway"/>
                <a:sym typeface="Raleway"/>
              </a:rPr>
              <a:t>“</a:t>
            </a:r>
            <a:endParaRPr sz="7200" b="1">
              <a:solidFill>
                <a:schemeClr val="accent1"/>
              </a:solidFill>
              <a:latin typeface="Raleway"/>
              <a:ea typeface="Raleway"/>
              <a:cs typeface="Raleway"/>
              <a:sym typeface="Raleway"/>
            </a:endParaRPr>
          </a:p>
        </p:txBody>
      </p:sp>
      <p:sp>
        <p:nvSpPr>
          <p:cNvPr id="27" name="Google Shape;27;p4"/>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8"/>
        <p:cNvGrpSpPr/>
        <p:nvPr/>
      </p:nvGrpSpPr>
      <p:grpSpPr>
        <a:xfrm>
          <a:off x="0" y="0"/>
          <a:ext cx="0" cy="0"/>
          <a:chOff x="0" y="0"/>
          <a:chExt cx="0" cy="0"/>
        </a:xfrm>
      </p:grpSpPr>
      <p:grpSp>
        <p:nvGrpSpPr>
          <p:cNvPr id="29" name="Google Shape;29;p5"/>
          <p:cNvGrpSpPr/>
          <p:nvPr/>
        </p:nvGrpSpPr>
        <p:grpSpPr>
          <a:xfrm>
            <a:off x="0" y="-50"/>
            <a:ext cx="9144000" cy="5143575"/>
            <a:chOff x="0" y="-50"/>
            <a:chExt cx="9144000" cy="5143575"/>
          </a:xfrm>
        </p:grpSpPr>
        <p:sp>
          <p:nvSpPr>
            <p:cNvPr id="30" name="Google Shape;30;p5"/>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5"/>
            <p:cNvGrpSpPr/>
            <p:nvPr/>
          </p:nvGrpSpPr>
          <p:grpSpPr>
            <a:xfrm>
              <a:off x="0" y="-50"/>
              <a:ext cx="9144000" cy="5143575"/>
              <a:chOff x="0" y="-250"/>
              <a:chExt cx="9144000" cy="5143575"/>
            </a:xfrm>
          </p:grpSpPr>
          <p:sp>
            <p:nvSpPr>
              <p:cNvPr id="32" name="Google Shape;32;p5"/>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 name="Google Shape;35;p5"/>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6" name="Google Shape;36;p5"/>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37" name="Google Shape;37;p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 Image">
  <p:cSld name="TITLE_AND_BODY_1">
    <p:bg>
      <p:bgPr>
        <a:solidFill>
          <a:schemeClr val="lt1"/>
        </a:solidFill>
        <a:effectLst/>
      </p:bgPr>
    </p:bg>
    <p:spTree>
      <p:nvGrpSpPr>
        <p:cNvPr id="1" name="Shape 38"/>
        <p:cNvGrpSpPr/>
        <p:nvPr/>
      </p:nvGrpSpPr>
      <p:grpSpPr>
        <a:xfrm>
          <a:off x="0" y="0"/>
          <a:ext cx="0" cy="0"/>
          <a:chOff x="0" y="0"/>
          <a:chExt cx="0" cy="0"/>
        </a:xfrm>
      </p:grpSpPr>
      <p:sp>
        <p:nvSpPr>
          <p:cNvPr id="39" name="Google Shape;39;p6"/>
          <p:cNvSpPr/>
          <p:nvPr/>
        </p:nvSpPr>
        <p:spPr>
          <a:xfrm rot="10800000">
            <a:off x="4766875" y="300"/>
            <a:ext cx="4377000" cy="4377000"/>
          </a:xfrm>
          <a:prstGeom prst="round1Rect">
            <a:avLst>
              <a:gd name="adj" fmla="val 50000"/>
            </a:avLst>
          </a:prstGeom>
          <a:solidFill>
            <a:srgbClr val="142236">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txBox="1">
            <a:spLocks noGrp="1"/>
          </p:cNvSpPr>
          <p:nvPr>
            <p:ph type="title"/>
          </p:nvPr>
        </p:nvSpPr>
        <p:spPr>
          <a:xfrm>
            <a:off x="913175" y="834175"/>
            <a:ext cx="3467100" cy="627000"/>
          </a:xfrm>
          <a:prstGeom prst="rect">
            <a:avLst/>
          </a:prstGeom>
        </p:spPr>
        <p:txBody>
          <a:bodyPr spcFirstLastPara="1" wrap="square" lIns="0" tIns="0" rIns="0" bIns="0" anchor="b"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2" name="Google Shape;42;p6"/>
          <p:cNvSpPr txBox="1">
            <a:spLocks noGrp="1"/>
          </p:cNvSpPr>
          <p:nvPr>
            <p:ph type="body" idx="1"/>
          </p:nvPr>
        </p:nvSpPr>
        <p:spPr>
          <a:xfrm>
            <a:off x="913175" y="1593750"/>
            <a:ext cx="3467100" cy="2783700"/>
          </a:xfrm>
          <a:prstGeom prst="rect">
            <a:avLst/>
          </a:prstGeom>
        </p:spPr>
        <p:txBody>
          <a:bodyPr spcFirstLastPara="1" wrap="square" lIns="0" tIns="0" rIns="0" bIns="0" anchor="t" anchorCtr="0">
            <a:noAutofit/>
          </a:bodyPr>
          <a:lstStyle>
            <a:lvl1pPr marL="457200" lvl="0" indent="-355600" rtl="0">
              <a:lnSpc>
                <a:spcPct val="115000"/>
              </a:lnSpc>
              <a:spcBef>
                <a:spcPts val="600"/>
              </a:spcBef>
              <a:spcAft>
                <a:spcPts val="0"/>
              </a:spcAft>
              <a:buSzPts val="2000"/>
              <a:buChar char="╸"/>
              <a:defRPr sz="2000">
                <a:solidFill>
                  <a:schemeClr val="dk2"/>
                </a:solidFill>
              </a:defRPr>
            </a:lvl1pPr>
            <a:lvl2pPr marL="914400" lvl="1" indent="-355600" rtl="0">
              <a:lnSpc>
                <a:spcPct val="115000"/>
              </a:lnSpc>
              <a:spcBef>
                <a:spcPts val="0"/>
              </a:spcBef>
              <a:spcAft>
                <a:spcPts val="0"/>
              </a:spcAft>
              <a:buClr>
                <a:schemeClr val="dk2"/>
              </a:buClr>
              <a:buSzPts val="2000"/>
              <a:buChar char="╶"/>
              <a:defRPr sz="2000">
                <a:solidFill>
                  <a:schemeClr val="dk2"/>
                </a:solidFill>
              </a:defRPr>
            </a:lvl2pPr>
            <a:lvl3pPr marL="1371600" lvl="2" indent="-355600" rtl="0">
              <a:lnSpc>
                <a:spcPct val="115000"/>
              </a:lnSpc>
              <a:spcBef>
                <a:spcPts val="0"/>
              </a:spcBef>
              <a:spcAft>
                <a:spcPts val="0"/>
              </a:spcAft>
              <a:buSzPts val="2000"/>
              <a:buChar char="╶"/>
              <a:defRPr sz="2000">
                <a:solidFill>
                  <a:schemeClr val="dk2"/>
                </a:solidFill>
              </a:defRPr>
            </a:lvl3pPr>
            <a:lvl4pPr marL="1828800" lvl="3" indent="-355600" rtl="0">
              <a:lnSpc>
                <a:spcPct val="115000"/>
              </a:lnSpc>
              <a:spcBef>
                <a:spcPts val="0"/>
              </a:spcBef>
              <a:spcAft>
                <a:spcPts val="0"/>
              </a:spcAft>
              <a:buSzPts val="2000"/>
              <a:buChar char="╶"/>
              <a:defRPr sz="2000">
                <a:solidFill>
                  <a:schemeClr val="dk2"/>
                </a:solidFill>
              </a:defRPr>
            </a:lvl4pPr>
            <a:lvl5pPr marL="2286000" lvl="4" indent="-355600" rtl="0">
              <a:lnSpc>
                <a:spcPct val="115000"/>
              </a:lnSpc>
              <a:spcBef>
                <a:spcPts val="0"/>
              </a:spcBef>
              <a:spcAft>
                <a:spcPts val="0"/>
              </a:spcAft>
              <a:buSzPts val="2000"/>
              <a:buChar char="╶"/>
              <a:defRPr sz="2000">
                <a:solidFill>
                  <a:schemeClr val="dk2"/>
                </a:solidFill>
              </a:defRPr>
            </a:lvl5pPr>
            <a:lvl6pPr marL="2743200" lvl="5" indent="-355600" rtl="0">
              <a:lnSpc>
                <a:spcPct val="115000"/>
              </a:lnSpc>
              <a:spcBef>
                <a:spcPts val="0"/>
              </a:spcBef>
              <a:spcAft>
                <a:spcPts val="0"/>
              </a:spcAft>
              <a:buSzPts val="2000"/>
              <a:buChar char="╶"/>
              <a:defRPr sz="2000">
                <a:solidFill>
                  <a:schemeClr val="dk2"/>
                </a:solidFill>
              </a:defRPr>
            </a:lvl6pPr>
            <a:lvl7pPr marL="3200400" lvl="6" indent="-355600" rtl="0">
              <a:lnSpc>
                <a:spcPct val="115000"/>
              </a:lnSpc>
              <a:spcBef>
                <a:spcPts val="0"/>
              </a:spcBef>
              <a:spcAft>
                <a:spcPts val="0"/>
              </a:spcAft>
              <a:buSzPts val="2000"/>
              <a:buChar char="╶"/>
              <a:defRPr sz="2000">
                <a:solidFill>
                  <a:schemeClr val="dk2"/>
                </a:solidFill>
              </a:defRPr>
            </a:lvl7pPr>
            <a:lvl8pPr marL="3657600" lvl="7" indent="-355600" rtl="0">
              <a:lnSpc>
                <a:spcPct val="115000"/>
              </a:lnSpc>
              <a:spcBef>
                <a:spcPts val="0"/>
              </a:spcBef>
              <a:spcAft>
                <a:spcPts val="0"/>
              </a:spcAft>
              <a:buSzPts val="2000"/>
              <a:buChar char="╶"/>
              <a:defRPr sz="2000">
                <a:solidFill>
                  <a:schemeClr val="dk2"/>
                </a:solidFill>
              </a:defRPr>
            </a:lvl8pPr>
            <a:lvl9pPr marL="4114800" lvl="8" indent="-355600" rtl="0">
              <a:lnSpc>
                <a:spcPct val="115000"/>
              </a:lnSpc>
              <a:spcBef>
                <a:spcPts val="0"/>
              </a:spcBef>
              <a:spcAft>
                <a:spcPts val="0"/>
              </a:spcAft>
              <a:buSzPts val="2000"/>
              <a:buChar char="╶"/>
              <a:defRPr sz="2000">
                <a:solidFill>
                  <a:schemeClr val="dk2"/>
                </a:solidFill>
              </a:defRPr>
            </a:lvl9pPr>
          </a:lstStyle>
          <a:p>
            <a:endParaRPr/>
          </a:p>
        </p:txBody>
      </p:sp>
      <p:sp>
        <p:nvSpPr>
          <p:cNvPr id="43" name="Google Shape;43;p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grpSp>
        <p:nvGrpSpPr>
          <p:cNvPr id="45" name="Google Shape;45;p7"/>
          <p:cNvGrpSpPr/>
          <p:nvPr/>
        </p:nvGrpSpPr>
        <p:grpSpPr>
          <a:xfrm>
            <a:off x="0" y="-50"/>
            <a:ext cx="9144000" cy="5143575"/>
            <a:chOff x="0" y="-50"/>
            <a:chExt cx="9144000" cy="5143575"/>
          </a:xfrm>
        </p:grpSpPr>
        <p:sp>
          <p:nvSpPr>
            <p:cNvPr id="46" name="Google Shape;46;p7"/>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47;p7"/>
            <p:cNvGrpSpPr/>
            <p:nvPr/>
          </p:nvGrpSpPr>
          <p:grpSpPr>
            <a:xfrm>
              <a:off x="0" y="-50"/>
              <a:ext cx="9144000" cy="5143575"/>
              <a:chOff x="0" y="-250"/>
              <a:chExt cx="9144000" cy="5143575"/>
            </a:xfrm>
          </p:grpSpPr>
          <p:sp>
            <p:nvSpPr>
              <p:cNvPr id="48" name="Google Shape;48;p7"/>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7"/>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 name="Google Shape;51;p7"/>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52" name="Google Shape;52;p7"/>
          <p:cNvSpPr txBox="1">
            <a:spLocks noGrp="1"/>
          </p:cNvSpPr>
          <p:nvPr>
            <p:ph type="body" idx="1"/>
          </p:nvPr>
        </p:nvSpPr>
        <p:spPr>
          <a:xfrm>
            <a:off x="913175" y="1746150"/>
            <a:ext cx="3419100" cy="26337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53" name="Google Shape;53;p7"/>
          <p:cNvSpPr txBox="1">
            <a:spLocks noGrp="1"/>
          </p:cNvSpPr>
          <p:nvPr>
            <p:ph type="body" idx="2"/>
          </p:nvPr>
        </p:nvSpPr>
        <p:spPr>
          <a:xfrm>
            <a:off x="4811921" y="1746150"/>
            <a:ext cx="3419100" cy="26337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54" name="Google Shape;54;p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55"/>
        <p:cNvGrpSpPr/>
        <p:nvPr/>
      </p:nvGrpSpPr>
      <p:grpSpPr>
        <a:xfrm>
          <a:off x="0" y="0"/>
          <a:ext cx="0" cy="0"/>
          <a:chOff x="0" y="0"/>
          <a:chExt cx="0" cy="0"/>
        </a:xfrm>
      </p:grpSpPr>
      <p:grpSp>
        <p:nvGrpSpPr>
          <p:cNvPr id="56" name="Google Shape;56;p8"/>
          <p:cNvGrpSpPr/>
          <p:nvPr/>
        </p:nvGrpSpPr>
        <p:grpSpPr>
          <a:xfrm>
            <a:off x="0" y="-50"/>
            <a:ext cx="9144000" cy="5143575"/>
            <a:chOff x="0" y="-50"/>
            <a:chExt cx="9144000" cy="5143575"/>
          </a:xfrm>
        </p:grpSpPr>
        <p:sp>
          <p:nvSpPr>
            <p:cNvPr id="57" name="Google Shape;57;p8"/>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8"/>
            <p:cNvGrpSpPr/>
            <p:nvPr/>
          </p:nvGrpSpPr>
          <p:grpSpPr>
            <a:xfrm>
              <a:off x="0" y="-50"/>
              <a:ext cx="9144000" cy="5143575"/>
              <a:chOff x="0" y="-250"/>
              <a:chExt cx="9144000" cy="5143575"/>
            </a:xfrm>
          </p:grpSpPr>
          <p:sp>
            <p:nvSpPr>
              <p:cNvPr id="59" name="Google Shape;59;p8"/>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 name="Google Shape;62;p8"/>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63" name="Google Shape;63;p8"/>
          <p:cNvSpPr txBox="1">
            <a:spLocks noGrp="1"/>
          </p:cNvSpPr>
          <p:nvPr>
            <p:ph type="body" idx="1"/>
          </p:nvPr>
        </p:nvSpPr>
        <p:spPr>
          <a:xfrm>
            <a:off x="913175" y="1746150"/>
            <a:ext cx="2224200" cy="26337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64" name="Google Shape;64;p8"/>
          <p:cNvSpPr txBox="1">
            <a:spLocks noGrp="1"/>
          </p:cNvSpPr>
          <p:nvPr>
            <p:ph type="body" idx="2"/>
          </p:nvPr>
        </p:nvSpPr>
        <p:spPr>
          <a:xfrm>
            <a:off x="3427841" y="1746150"/>
            <a:ext cx="2224200" cy="26337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65" name="Google Shape;65;p8"/>
          <p:cNvSpPr txBox="1">
            <a:spLocks noGrp="1"/>
          </p:cNvSpPr>
          <p:nvPr>
            <p:ph type="body" idx="3"/>
          </p:nvPr>
        </p:nvSpPr>
        <p:spPr>
          <a:xfrm>
            <a:off x="5942507" y="1746150"/>
            <a:ext cx="2224200" cy="26337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66" name="Google Shape;66;p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grpSp>
        <p:nvGrpSpPr>
          <p:cNvPr id="68" name="Google Shape;68;p9"/>
          <p:cNvGrpSpPr/>
          <p:nvPr/>
        </p:nvGrpSpPr>
        <p:grpSpPr>
          <a:xfrm>
            <a:off x="0" y="-50"/>
            <a:ext cx="9144000" cy="5143575"/>
            <a:chOff x="0" y="-50"/>
            <a:chExt cx="9144000" cy="5143575"/>
          </a:xfrm>
        </p:grpSpPr>
        <p:sp>
          <p:nvSpPr>
            <p:cNvPr id="69" name="Google Shape;69;p9"/>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0" y="-50"/>
              <a:ext cx="9144000" cy="5143575"/>
              <a:chOff x="0" y="-250"/>
              <a:chExt cx="9144000" cy="5143575"/>
            </a:xfrm>
          </p:grpSpPr>
          <p:sp>
            <p:nvSpPr>
              <p:cNvPr id="71" name="Google Shape;71;p9"/>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 name="Google Shape;74;p9"/>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75" name="Google Shape;75;p9"/>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76"/>
        <p:cNvGrpSpPr/>
        <p:nvPr/>
      </p:nvGrpSpPr>
      <p:grpSpPr>
        <a:xfrm>
          <a:off x="0" y="0"/>
          <a:ext cx="0" cy="0"/>
          <a:chOff x="0" y="0"/>
          <a:chExt cx="0" cy="0"/>
        </a:xfrm>
      </p:grpSpPr>
      <p:grpSp>
        <p:nvGrpSpPr>
          <p:cNvPr id="77" name="Google Shape;77;p10"/>
          <p:cNvGrpSpPr/>
          <p:nvPr/>
        </p:nvGrpSpPr>
        <p:grpSpPr>
          <a:xfrm>
            <a:off x="0" y="4632875"/>
            <a:ext cx="9144000" cy="510650"/>
            <a:chOff x="0" y="4632675"/>
            <a:chExt cx="9144000" cy="510650"/>
          </a:xfrm>
        </p:grpSpPr>
        <p:sp>
          <p:nvSpPr>
            <p:cNvPr id="78" name="Google Shape;78;p10"/>
            <p:cNvSpPr/>
            <p:nvPr/>
          </p:nvSpPr>
          <p:spPr>
            <a:xfrm>
              <a:off x="0" y="4632675"/>
              <a:ext cx="6087900" cy="5106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0"/>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10"/>
          <p:cNvSpPr txBox="1">
            <a:spLocks noGrp="1"/>
          </p:cNvSpPr>
          <p:nvPr>
            <p:ph type="body" idx="1"/>
          </p:nvPr>
        </p:nvSpPr>
        <p:spPr>
          <a:xfrm>
            <a:off x="457200" y="4632750"/>
            <a:ext cx="5229000" cy="510600"/>
          </a:xfrm>
          <a:prstGeom prst="rect">
            <a:avLst/>
          </a:prstGeom>
        </p:spPr>
        <p:txBody>
          <a:bodyPr spcFirstLastPara="1" wrap="square" lIns="0" tIns="0" rIns="0" bIns="0" anchor="ctr" anchorCtr="0">
            <a:noAutofit/>
          </a:bodyPr>
          <a:lstStyle>
            <a:lvl1pPr marL="457200" lvl="0" indent="-228600" rtl="0">
              <a:spcBef>
                <a:spcPts val="360"/>
              </a:spcBef>
              <a:spcAft>
                <a:spcPts val="0"/>
              </a:spcAft>
              <a:buClr>
                <a:schemeClr val="dk2"/>
              </a:buClr>
              <a:buSzPts val="1400"/>
              <a:buNone/>
              <a:defRPr sz="1400">
                <a:solidFill>
                  <a:schemeClr val="dk2"/>
                </a:solidFill>
              </a:defRPr>
            </a:lvl1pPr>
          </a:lstStyle>
          <a:p>
            <a:endParaRPr/>
          </a:p>
        </p:txBody>
      </p:sp>
      <p:sp>
        <p:nvSpPr>
          <p:cNvPr id="81" name="Google Shape;81;p1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8760475" y="4759953"/>
            <a:ext cx="383400" cy="383400"/>
          </a:xfrm>
          <a:prstGeom prst="rect">
            <a:avLst/>
          </a:prstGeom>
          <a:noFill/>
          <a:ln>
            <a:noFill/>
          </a:ln>
        </p:spPr>
        <p:txBody>
          <a:bodyPr spcFirstLastPara="1" wrap="square" lIns="0" tIns="0" rIns="0" bIns="0" anchor="ctr" anchorCtr="0">
            <a:noAutofit/>
          </a:bodyPr>
          <a:lstStyle>
            <a:lvl1pPr lvl="0" algn="ctr" rtl="0">
              <a:buNone/>
              <a:defRPr sz="1000" b="1">
                <a:solidFill>
                  <a:schemeClr val="dk2"/>
                </a:solidFill>
                <a:latin typeface="Red Hat Display"/>
                <a:ea typeface="Red Hat Display"/>
                <a:cs typeface="Red Hat Display"/>
                <a:sym typeface="Red Hat Display"/>
              </a:defRPr>
            </a:lvl1pPr>
            <a:lvl2pPr lvl="1" algn="ctr" rtl="0">
              <a:buNone/>
              <a:defRPr sz="1000" b="1">
                <a:solidFill>
                  <a:schemeClr val="dk2"/>
                </a:solidFill>
                <a:latin typeface="Red Hat Display"/>
                <a:ea typeface="Red Hat Display"/>
                <a:cs typeface="Red Hat Display"/>
                <a:sym typeface="Red Hat Display"/>
              </a:defRPr>
            </a:lvl2pPr>
            <a:lvl3pPr lvl="2" algn="ctr" rtl="0">
              <a:buNone/>
              <a:defRPr sz="1000" b="1">
                <a:solidFill>
                  <a:schemeClr val="dk2"/>
                </a:solidFill>
                <a:latin typeface="Red Hat Display"/>
                <a:ea typeface="Red Hat Display"/>
                <a:cs typeface="Red Hat Display"/>
                <a:sym typeface="Red Hat Display"/>
              </a:defRPr>
            </a:lvl3pPr>
            <a:lvl4pPr lvl="3" algn="ctr" rtl="0">
              <a:buNone/>
              <a:defRPr sz="1000" b="1">
                <a:solidFill>
                  <a:schemeClr val="dk2"/>
                </a:solidFill>
                <a:latin typeface="Red Hat Display"/>
                <a:ea typeface="Red Hat Display"/>
                <a:cs typeface="Red Hat Display"/>
                <a:sym typeface="Red Hat Display"/>
              </a:defRPr>
            </a:lvl4pPr>
            <a:lvl5pPr lvl="4" algn="ctr" rtl="0">
              <a:buNone/>
              <a:defRPr sz="1000" b="1">
                <a:solidFill>
                  <a:schemeClr val="dk2"/>
                </a:solidFill>
                <a:latin typeface="Red Hat Display"/>
                <a:ea typeface="Red Hat Display"/>
                <a:cs typeface="Red Hat Display"/>
                <a:sym typeface="Red Hat Display"/>
              </a:defRPr>
            </a:lvl5pPr>
            <a:lvl6pPr lvl="5" algn="ctr" rtl="0">
              <a:buNone/>
              <a:defRPr sz="1000" b="1">
                <a:solidFill>
                  <a:schemeClr val="dk2"/>
                </a:solidFill>
                <a:latin typeface="Red Hat Display"/>
                <a:ea typeface="Red Hat Display"/>
                <a:cs typeface="Red Hat Display"/>
                <a:sym typeface="Red Hat Display"/>
              </a:defRPr>
            </a:lvl6pPr>
            <a:lvl7pPr lvl="6" algn="ctr" rtl="0">
              <a:buNone/>
              <a:defRPr sz="1000" b="1">
                <a:solidFill>
                  <a:schemeClr val="dk2"/>
                </a:solidFill>
                <a:latin typeface="Red Hat Display"/>
                <a:ea typeface="Red Hat Display"/>
                <a:cs typeface="Red Hat Display"/>
                <a:sym typeface="Red Hat Display"/>
              </a:defRPr>
            </a:lvl7pPr>
            <a:lvl8pPr lvl="7" algn="ctr" rtl="0">
              <a:buNone/>
              <a:defRPr sz="1000" b="1">
                <a:solidFill>
                  <a:schemeClr val="dk2"/>
                </a:solidFill>
                <a:latin typeface="Red Hat Display"/>
                <a:ea typeface="Red Hat Display"/>
                <a:cs typeface="Red Hat Display"/>
                <a:sym typeface="Red Hat Display"/>
              </a:defRPr>
            </a:lvl8pPr>
            <a:lvl9pPr lvl="8" algn="ctr" rtl="0">
              <a:buNone/>
              <a:defRPr sz="1000" b="1">
                <a:solidFill>
                  <a:schemeClr val="dk2"/>
                </a:solidFill>
                <a:latin typeface="Red Hat Display"/>
                <a:ea typeface="Red Hat Display"/>
                <a:cs typeface="Red Hat Display"/>
                <a:sym typeface="Red Hat Display"/>
              </a:defRPr>
            </a:lvl9pPr>
          </a:lstStyle>
          <a:p>
            <a:pPr marL="0" lvl="0" indent="0" algn="ctr" rtl="0">
              <a:spcBef>
                <a:spcPts val="0"/>
              </a:spcBef>
              <a:spcAft>
                <a:spcPts val="0"/>
              </a:spcAft>
              <a:buNone/>
            </a:pPr>
            <a:fld id="{00000000-1234-1234-1234-123412341234}" type="slidenum">
              <a:rPr lang="en"/>
              <a:t>‹#›</a:t>
            </a:fld>
            <a:endParaRPr/>
          </a:p>
        </p:txBody>
      </p:sp>
      <p:sp>
        <p:nvSpPr>
          <p:cNvPr id="7" name="Google Shape;7;p1"/>
          <p:cNvSpPr txBox="1">
            <a:spLocks noGrp="1"/>
          </p:cNvSpPr>
          <p:nvPr>
            <p:ph type="title"/>
          </p:nvPr>
        </p:nvSpPr>
        <p:spPr>
          <a:xfrm>
            <a:off x="457200" y="0"/>
            <a:ext cx="3171300" cy="14184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1pPr>
            <a:lvl2pPr lvl="1"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2pPr>
            <a:lvl3pPr lvl="2"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3pPr>
            <a:lvl4pPr lvl="3"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4pPr>
            <a:lvl5pPr lvl="4"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5pPr>
            <a:lvl6pPr lvl="5"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6pPr>
            <a:lvl7pPr lvl="6"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7pPr>
            <a:lvl8pPr lvl="7"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8pPr>
            <a:lvl9pPr lvl="8"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9pPr>
          </a:lstStyle>
          <a:p>
            <a:endParaRPr/>
          </a:p>
        </p:txBody>
      </p:sp>
      <p:sp>
        <p:nvSpPr>
          <p:cNvPr id="8" name="Google Shape;8;p1"/>
          <p:cNvSpPr txBox="1">
            <a:spLocks noGrp="1"/>
          </p:cNvSpPr>
          <p:nvPr>
            <p:ph type="body" idx="1"/>
          </p:nvPr>
        </p:nvSpPr>
        <p:spPr>
          <a:xfrm>
            <a:off x="913175" y="1746150"/>
            <a:ext cx="5944800" cy="2633700"/>
          </a:xfrm>
          <a:prstGeom prst="rect">
            <a:avLst/>
          </a:prstGeom>
          <a:noFill/>
          <a:ln>
            <a:noFill/>
          </a:ln>
        </p:spPr>
        <p:txBody>
          <a:bodyPr spcFirstLastPara="1" wrap="square" lIns="0" tIns="0" rIns="0" bIns="0" anchor="t" anchorCtr="0">
            <a:noAutofit/>
          </a:bodyPr>
          <a:lstStyle>
            <a:lvl1pPr marL="457200" lvl="0" indent="-381000" rtl="0">
              <a:spcBef>
                <a:spcPts val="600"/>
              </a:spcBef>
              <a:spcAft>
                <a:spcPts val="0"/>
              </a:spcAft>
              <a:buClr>
                <a:schemeClr val="accent1"/>
              </a:buClr>
              <a:buSzPts val="2400"/>
              <a:buFont typeface="Raleway"/>
              <a:buChar char="╸"/>
              <a:defRPr sz="2400">
                <a:solidFill>
                  <a:schemeClr val="lt1"/>
                </a:solidFill>
                <a:latin typeface="Raleway"/>
                <a:ea typeface="Raleway"/>
                <a:cs typeface="Raleway"/>
                <a:sym typeface="Raleway"/>
              </a:defRPr>
            </a:lvl1pPr>
            <a:lvl2pPr marL="914400" lvl="1" indent="-381000" rtl="0">
              <a:spcBef>
                <a:spcPts val="0"/>
              </a:spcBef>
              <a:spcAft>
                <a:spcPts val="0"/>
              </a:spcAft>
              <a:buClr>
                <a:schemeClr val="lt2"/>
              </a:buClr>
              <a:buSzPts val="2400"/>
              <a:buFont typeface="Raleway"/>
              <a:buChar char="╶"/>
              <a:defRPr sz="2400">
                <a:solidFill>
                  <a:schemeClr val="lt1"/>
                </a:solidFill>
                <a:latin typeface="Raleway"/>
                <a:ea typeface="Raleway"/>
                <a:cs typeface="Raleway"/>
                <a:sym typeface="Raleway"/>
              </a:defRPr>
            </a:lvl2pPr>
            <a:lvl3pPr marL="1371600" lvl="2"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3pPr>
            <a:lvl4pPr marL="1828800" lvl="3"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4pPr>
            <a:lvl5pPr marL="2286000" lvl="4"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5pPr>
            <a:lvl6pPr marL="2743200" lvl="5"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6pPr>
            <a:lvl7pPr marL="3200400" lvl="6"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7pPr>
            <a:lvl8pPr marL="3657600" lvl="7"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8pPr>
            <a:lvl9pPr marL="4114800" lvl="8"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hyperlink" Target="http://www.slidescarnival.com/?utm_source=template" TargetMode="External"/><Relationship Id="rId2" Type="http://schemas.openxmlformats.org/officeDocument/2006/relationships/notesSlide" Target="../notesSlides/notesSlide49.xml"/><Relationship Id="rId1" Type="http://schemas.openxmlformats.org/officeDocument/2006/relationships/slideLayout" Target="../slideLayouts/slideLayout4.xml"/><Relationship Id="rId4" Type="http://schemas.openxmlformats.org/officeDocument/2006/relationships/hyperlink" Target="http://unsplash.com/&amp;utm_source=slidescarniva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3" Type="http://schemas.openxmlformats.org/officeDocument/2006/relationships/hyperlink" Target="https://www.fontsquirrel.com/fonts/red-hat" TargetMode="External"/><Relationship Id="rId2" Type="http://schemas.openxmlformats.org/officeDocument/2006/relationships/notesSlide" Target="../notesSlides/notesSlide50.xml"/><Relationship Id="rId1" Type="http://schemas.openxmlformats.org/officeDocument/2006/relationships/slideLayout" Target="../slideLayouts/slideLayout4.xml"/><Relationship Id="rId4" Type="http://schemas.openxmlformats.org/officeDocument/2006/relationships/hyperlink" Target="https://www.fontsquirrel.com/fonts/raleway" TargetMode="Externa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57.xml"/><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3" Type="http://schemas.openxmlformats.org/officeDocument/2006/relationships/image" Target="../media/image37.jpg"/><Relationship Id="rId7" Type="http://schemas.openxmlformats.org/officeDocument/2006/relationships/image" Target="../media/image41.jpg"/><Relationship Id="rId2" Type="http://schemas.openxmlformats.org/officeDocument/2006/relationships/notesSlide" Target="../notesSlides/notesSlide58.xml"/><Relationship Id="rId1" Type="http://schemas.openxmlformats.org/officeDocument/2006/relationships/slideLayout" Target="../slideLayouts/slideLayout8.xml"/><Relationship Id="rId6" Type="http://schemas.openxmlformats.org/officeDocument/2006/relationships/image" Target="../media/image40.jpg"/><Relationship Id="rId5" Type="http://schemas.openxmlformats.org/officeDocument/2006/relationships/image" Target="../media/image39.jpg"/><Relationship Id="rId4" Type="http://schemas.openxmlformats.org/officeDocument/2006/relationships/image" Target="../media/image38.jp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60.xml"/><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62.xml"/><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64.xml"/><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65.xml"/><Relationship Id="rId1" Type="http://schemas.openxmlformats.org/officeDocument/2006/relationships/slideLayout" Target="../slideLayouts/slideLayout10.xml"/><Relationship Id="rId4" Type="http://schemas.openxmlformats.org/officeDocument/2006/relationships/image" Target="../media/image42.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8000" r="-18000"/>
          </a:stretch>
        </a:blipFill>
        <a:effectLst/>
      </p:bgPr>
    </p:bg>
    <p:spTree>
      <p:nvGrpSpPr>
        <p:cNvPr id="1" name="Shape 98"/>
        <p:cNvGrpSpPr/>
        <p:nvPr/>
      </p:nvGrpSpPr>
      <p:grpSpPr>
        <a:xfrm>
          <a:off x="0" y="0"/>
          <a:ext cx="0" cy="0"/>
          <a:chOff x="0" y="0"/>
          <a:chExt cx="0" cy="0"/>
        </a:xfrm>
      </p:grpSpPr>
      <p:sp>
        <p:nvSpPr>
          <p:cNvPr id="99" name="Google Shape;99;p14"/>
          <p:cNvSpPr txBox="1">
            <a:spLocks noGrp="1"/>
          </p:cNvSpPr>
          <p:nvPr>
            <p:ph type="ctrTitle"/>
          </p:nvPr>
        </p:nvSpPr>
        <p:spPr>
          <a:xfrm>
            <a:off x="359618" y="147548"/>
            <a:ext cx="5150400" cy="1844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Cincinnati’s Riverfront </a:t>
            </a:r>
            <a:r>
              <a:rPr lang="en-US" dirty="0">
                <a:solidFill>
                  <a:schemeClr val="accent1"/>
                </a:solidFill>
              </a:rPr>
              <a:t>Renaissance</a:t>
            </a:r>
            <a:endParaRPr lang="en-US" dirty="0"/>
          </a:p>
        </p:txBody>
      </p:sp>
      <p:grpSp>
        <p:nvGrpSpPr>
          <p:cNvPr id="100" name="Google Shape;100;p14"/>
          <p:cNvGrpSpPr/>
          <p:nvPr/>
        </p:nvGrpSpPr>
        <p:grpSpPr>
          <a:xfrm>
            <a:off x="8292959" y="4339371"/>
            <a:ext cx="660182" cy="586527"/>
            <a:chOff x="5292575" y="3681900"/>
            <a:chExt cx="420150" cy="373275"/>
          </a:xfrm>
        </p:grpSpPr>
        <p:sp>
          <p:nvSpPr>
            <p:cNvPr id="101" name="Google Shape;101;p14"/>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4"/>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4"/>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EA8ACD40-302F-DA76-132B-93983A186F15}"/>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A19380B9-DC6E-987C-6144-658148930A3C}"/>
              </a:ext>
            </a:extLst>
          </p:cNvPr>
          <p:cNvSpPr txBox="1">
            <a:spLocks noGrp="1"/>
          </p:cNvSpPr>
          <p:nvPr>
            <p:ph type="title"/>
          </p:nvPr>
        </p:nvSpPr>
        <p:spPr>
          <a:xfrm>
            <a:off x="228599" y="105571"/>
            <a:ext cx="4544535" cy="614865"/>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Expanded Area</a:t>
            </a:r>
            <a:endParaRPr sz="4000" dirty="0">
              <a:solidFill>
                <a:schemeClr val="accent1"/>
              </a:solidFill>
            </a:endParaRPr>
          </a:p>
        </p:txBody>
      </p:sp>
      <p:sp>
        <p:nvSpPr>
          <p:cNvPr id="122" name="Google Shape;122;p16">
            <a:extLst>
              <a:ext uri="{FF2B5EF4-FFF2-40B4-BE49-F238E27FC236}">
                <a16:creationId xmlns:a16="http://schemas.microsoft.com/office/drawing/2014/main" id="{A61BA9CA-926F-2147-9508-250A1A12003F}"/>
              </a:ext>
            </a:extLst>
          </p:cNvPr>
          <p:cNvSpPr txBox="1">
            <a:spLocks noGrp="1"/>
          </p:cNvSpPr>
          <p:nvPr>
            <p:ph type="body" idx="1"/>
          </p:nvPr>
        </p:nvSpPr>
        <p:spPr>
          <a:xfrm>
            <a:off x="228599" y="1304006"/>
            <a:ext cx="4227875" cy="3295703"/>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Expanded project area for more statistical analysis includes:</a:t>
            </a:r>
            <a:endParaRPr sz="2000" dirty="0"/>
          </a:p>
          <a:p>
            <a:pPr marL="0" lvl="0" indent="0" algn="l" rtl="0">
              <a:spcBef>
                <a:spcPts val="600"/>
              </a:spcBef>
              <a:spcAft>
                <a:spcPts val="0"/>
              </a:spcAft>
              <a:buNone/>
            </a:pPr>
            <a:r>
              <a:rPr lang="en" sz="2000" dirty="0"/>
              <a:t>Tracts from Kentucky and Ohio side of the river for comparison</a:t>
            </a:r>
          </a:p>
          <a:p>
            <a:pPr marL="0" lvl="0" indent="0" algn="l" rtl="0">
              <a:spcBef>
                <a:spcPts val="600"/>
              </a:spcBef>
              <a:spcAft>
                <a:spcPts val="0"/>
              </a:spcAft>
              <a:buNone/>
            </a:pPr>
            <a:r>
              <a:rPr lang="en" dirty="0"/>
              <a:t>Data from 1990 to 2020</a:t>
            </a:r>
          </a:p>
          <a:p>
            <a:pPr marL="0" lvl="0" indent="0" algn="l" rtl="0">
              <a:spcBef>
                <a:spcPts val="600"/>
              </a:spcBef>
              <a:spcAft>
                <a:spcPts val="0"/>
              </a:spcAft>
              <a:buNone/>
            </a:pPr>
            <a:r>
              <a:rPr lang="en" sz="2000" dirty="0"/>
              <a:t>Pie charts were generated using an interesting QGIS plugin called Data Plotly</a:t>
            </a:r>
          </a:p>
        </p:txBody>
      </p:sp>
      <p:sp>
        <p:nvSpPr>
          <p:cNvPr id="123" name="Google Shape;123;p16">
            <a:extLst>
              <a:ext uri="{FF2B5EF4-FFF2-40B4-BE49-F238E27FC236}">
                <a16:creationId xmlns:a16="http://schemas.microsoft.com/office/drawing/2014/main" id="{4BD172B3-028E-841A-F00D-182763E03CBC}"/>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124" name="Google Shape;124;p16">
            <a:extLst>
              <a:ext uri="{FF2B5EF4-FFF2-40B4-BE49-F238E27FC236}">
                <a16:creationId xmlns:a16="http://schemas.microsoft.com/office/drawing/2014/main" id="{077A1808-8FEA-C9AA-3765-DE6909490C75}"/>
              </a:ext>
            </a:extLst>
          </p:cNvPr>
          <p:cNvPicPr preferRelativeResize="0"/>
          <p:nvPr/>
        </p:nvPicPr>
        <p:blipFill>
          <a:blip r:embed="rId3"/>
          <a:srcRect l="23137" r="23137"/>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9452400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DF6C9923-30B0-72B6-2C01-E7368C471119}"/>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0DEDA513-726E-3D9D-9434-9E1CCD7E4616}"/>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1990 Census Tract Data (tracts 4 and 6 become 265 later)</a:t>
            </a:r>
            <a:endParaRPr sz="1200" dirty="0"/>
          </a:p>
        </p:txBody>
      </p:sp>
      <p:sp>
        <p:nvSpPr>
          <p:cNvPr id="292" name="Google Shape;292;p32">
            <a:extLst>
              <a:ext uri="{FF2B5EF4-FFF2-40B4-BE49-F238E27FC236}">
                <a16:creationId xmlns:a16="http://schemas.microsoft.com/office/drawing/2014/main" id="{B7F1FCEA-F484-7545-9A51-28875D2C823A}"/>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pic>
        <p:nvPicPr>
          <p:cNvPr id="293" name="Google Shape;293;p32">
            <a:extLst>
              <a:ext uri="{FF2B5EF4-FFF2-40B4-BE49-F238E27FC236}">
                <a16:creationId xmlns:a16="http://schemas.microsoft.com/office/drawing/2014/main" id="{3D4415CB-16AB-A34F-DFC6-8D121419DEE4}"/>
              </a:ext>
            </a:extLst>
          </p:cNvPr>
          <p:cNvPicPr preferRelativeResize="0"/>
          <p:nvPr/>
        </p:nvPicPr>
        <p:blipFill>
          <a:blip r:embed="rId3"/>
          <a:srcRect/>
          <a:stretch/>
        </p:blipFill>
        <p:spPr>
          <a:xfrm>
            <a:off x="2982432" y="558317"/>
            <a:ext cx="3179128" cy="3516115"/>
          </a:xfrm>
          <a:prstGeom prst="rect">
            <a:avLst/>
          </a:prstGeom>
          <a:noFill/>
          <a:ln>
            <a:noFill/>
          </a:ln>
        </p:spPr>
      </p:pic>
    </p:spTree>
    <p:extLst>
      <p:ext uri="{BB962C8B-B14F-4D97-AF65-F5344CB8AC3E}">
        <p14:creationId xmlns:p14="http://schemas.microsoft.com/office/powerpoint/2010/main" val="2680488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CAC09782-CE3A-62E8-2387-623419139F41}"/>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25C8109D-D56C-3368-C4DD-95A746E5B873}"/>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2000 Census Tract Data (tracts 4 and 6 become 265 later)</a:t>
            </a:r>
            <a:endParaRPr sz="1200" dirty="0"/>
          </a:p>
        </p:txBody>
      </p:sp>
      <p:sp>
        <p:nvSpPr>
          <p:cNvPr id="292" name="Google Shape;292;p32">
            <a:extLst>
              <a:ext uri="{FF2B5EF4-FFF2-40B4-BE49-F238E27FC236}">
                <a16:creationId xmlns:a16="http://schemas.microsoft.com/office/drawing/2014/main" id="{018357B5-E509-3F45-A7AC-5C41DBF42201}"/>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pic>
        <p:nvPicPr>
          <p:cNvPr id="293" name="Google Shape;293;p32">
            <a:extLst>
              <a:ext uri="{FF2B5EF4-FFF2-40B4-BE49-F238E27FC236}">
                <a16:creationId xmlns:a16="http://schemas.microsoft.com/office/drawing/2014/main" id="{BC69C23D-490A-7444-0EA7-B75DD6B4356B}"/>
              </a:ext>
            </a:extLst>
          </p:cNvPr>
          <p:cNvPicPr preferRelativeResize="0"/>
          <p:nvPr/>
        </p:nvPicPr>
        <p:blipFill>
          <a:blip r:embed="rId3"/>
          <a:srcRect/>
          <a:stretch/>
        </p:blipFill>
        <p:spPr>
          <a:xfrm>
            <a:off x="3098330" y="558317"/>
            <a:ext cx="2947331" cy="3516115"/>
          </a:xfrm>
          <a:prstGeom prst="rect">
            <a:avLst/>
          </a:prstGeom>
          <a:noFill/>
          <a:ln>
            <a:noFill/>
          </a:ln>
        </p:spPr>
      </p:pic>
    </p:spTree>
    <p:extLst>
      <p:ext uri="{BB962C8B-B14F-4D97-AF65-F5344CB8AC3E}">
        <p14:creationId xmlns:p14="http://schemas.microsoft.com/office/powerpoint/2010/main" val="3748246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C619540F-84F5-1E74-305D-8FCD3B0E4F9A}"/>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D38E511A-0669-A768-56CF-5FF443F79E5F}"/>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2010 Census Tract Data</a:t>
            </a:r>
            <a:endParaRPr sz="1200" dirty="0"/>
          </a:p>
        </p:txBody>
      </p:sp>
      <p:sp>
        <p:nvSpPr>
          <p:cNvPr id="292" name="Google Shape;292;p32">
            <a:extLst>
              <a:ext uri="{FF2B5EF4-FFF2-40B4-BE49-F238E27FC236}">
                <a16:creationId xmlns:a16="http://schemas.microsoft.com/office/drawing/2014/main" id="{BC67D083-03CB-5AE7-881A-D431CD3608B8}"/>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pic>
        <p:nvPicPr>
          <p:cNvPr id="293" name="Google Shape;293;p32">
            <a:extLst>
              <a:ext uri="{FF2B5EF4-FFF2-40B4-BE49-F238E27FC236}">
                <a16:creationId xmlns:a16="http://schemas.microsoft.com/office/drawing/2014/main" id="{E5AC0CB6-F9A1-F2A2-B497-DA809A89E4C2}"/>
              </a:ext>
            </a:extLst>
          </p:cNvPr>
          <p:cNvPicPr preferRelativeResize="0"/>
          <p:nvPr/>
        </p:nvPicPr>
        <p:blipFill>
          <a:blip r:embed="rId3"/>
          <a:srcRect/>
          <a:stretch/>
        </p:blipFill>
        <p:spPr>
          <a:xfrm>
            <a:off x="3098330" y="683553"/>
            <a:ext cx="2947331" cy="3265642"/>
          </a:xfrm>
          <a:prstGeom prst="rect">
            <a:avLst/>
          </a:prstGeom>
          <a:noFill/>
          <a:ln>
            <a:noFill/>
          </a:ln>
        </p:spPr>
      </p:pic>
    </p:spTree>
    <p:extLst>
      <p:ext uri="{BB962C8B-B14F-4D97-AF65-F5344CB8AC3E}">
        <p14:creationId xmlns:p14="http://schemas.microsoft.com/office/powerpoint/2010/main" val="1416668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7ABD7443-DCF7-34E4-20CD-A2B795EDD373}"/>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E1EE38F3-9E92-9B14-4DDB-A4FE7AF1CD27}"/>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2020 Census Tract Data</a:t>
            </a:r>
            <a:endParaRPr sz="1200" dirty="0"/>
          </a:p>
        </p:txBody>
      </p:sp>
      <p:sp>
        <p:nvSpPr>
          <p:cNvPr id="292" name="Google Shape;292;p32">
            <a:extLst>
              <a:ext uri="{FF2B5EF4-FFF2-40B4-BE49-F238E27FC236}">
                <a16:creationId xmlns:a16="http://schemas.microsoft.com/office/drawing/2014/main" id="{A9ED8FF7-0EAC-3D52-414B-22DF9F5CE5FD}"/>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pic>
        <p:nvPicPr>
          <p:cNvPr id="293" name="Google Shape;293;p32">
            <a:extLst>
              <a:ext uri="{FF2B5EF4-FFF2-40B4-BE49-F238E27FC236}">
                <a16:creationId xmlns:a16="http://schemas.microsoft.com/office/drawing/2014/main" id="{92C53935-A689-00B0-EF76-80B4530DC766}"/>
              </a:ext>
            </a:extLst>
          </p:cNvPr>
          <p:cNvPicPr preferRelativeResize="0"/>
          <p:nvPr/>
        </p:nvPicPr>
        <p:blipFill>
          <a:blip r:embed="rId3"/>
          <a:srcRect/>
          <a:stretch/>
        </p:blipFill>
        <p:spPr>
          <a:xfrm>
            <a:off x="3098330" y="694762"/>
            <a:ext cx="2947331" cy="3243224"/>
          </a:xfrm>
          <a:prstGeom prst="rect">
            <a:avLst/>
          </a:prstGeom>
          <a:noFill/>
          <a:ln>
            <a:noFill/>
          </a:ln>
        </p:spPr>
      </p:pic>
    </p:spTree>
    <p:extLst>
      <p:ext uri="{BB962C8B-B14F-4D97-AF65-F5344CB8AC3E}">
        <p14:creationId xmlns:p14="http://schemas.microsoft.com/office/powerpoint/2010/main" val="3163467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8000" b="-28000"/>
          </a:stretch>
        </a:blipFill>
        <a:effectLst/>
      </p:bgPr>
    </p:bg>
    <p:spTree>
      <p:nvGrpSpPr>
        <p:cNvPr id="1" name="Shape 128">
          <a:extLst>
            <a:ext uri="{FF2B5EF4-FFF2-40B4-BE49-F238E27FC236}">
              <a16:creationId xmlns:a16="http://schemas.microsoft.com/office/drawing/2014/main" id="{181CF85C-9AD2-E279-6B08-8CF17D5A52C5}"/>
            </a:ext>
          </a:extLst>
        </p:cNvPr>
        <p:cNvGrpSpPr/>
        <p:nvPr/>
      </p:nvGrpSpPr>
      <p:grpSpPr>
        <a:xfrm>
          <a:off x="0" y="0"/>
          <a:ext cx="0" cy="0"/>
          <a:chOff x="0" y="0"/>
          <a:chExt cx="0" cy="0"/>
        </a:xfrm>
      </p:grpSpPr>
      <p:sp>
        <p:nvSpPr>
          <p:cNvPr id="129" name="Google Shape;129;p17">
            <a:extLst>
              <a:ext uri="{FF2B5EF4-FFF2-40B4-BE49-F238E27FC236}">
                <a16:creationId xmlns:a16="http://schemas.microsoft.com/office/drawing/2014/main" id="{D6312E69-06F9-FEA0-68DD-D37FFEB7B5A8}"/>
              </a:ext>
            </a:extLst>
          </p:cNvPr>
          <p:cNvSpPr txBox="1">
            <a:spLocks noGrp="1"/>
          </p:cNvSpPr>
          <p:nvPr>
            <p:ph type="ctrTitle"/>
          </p:nvPr>
        </p:nvSpPr>
        <p:spPr>
          <a:xfrm>
            <a:off x="1561925" y="2882075"/>
            <a:ext cx="7305628"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Scholarly Context</a:t>
            </a:r>
            <a:endParaRPr dirty="0"/>
          </a:p>
        </p:txBody>
      </p:sp>
      <p:sp>
        <p:nvSpPr>
          <p:cNvPr id="131" name="Google Shape;131;p17">
            <a:extLst>
              <a:ext uri="{FF2B5EF4-FFF2-40B4-BE49-F238E27FC236}">
                <a16:creationId xmlns:a16="http://schemas.microsoft.com/office/drawing/2014/main" id="{ECE4AD50-F78E-BDFC-5186-1C20CEC32F47}"/>
              </a:ext>
            </a:extLst>
          </p:cNvPr>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dirty="0">
                <a:solidFill>
                  <a:schemeClr val="lt1"/>
                </a:solidFill>
                <a:latin typeface="Red Hat Display Black"/>
                <a:ea typeface="Raleway"/>
                <a:cs typeface="Raleway"/>
                <a:sym typeface="Red Hat Display Black"/>
              </a:rPr>
              <a:t>3</a:t>
            </a:r>
            <a:endParaRPr sz="72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23359399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8000" r="-18000"/>
          </a:stretch>
        </a:blipFill>
        <a:effectLst/>
      </p:bgPr>
    </p:bg>
    <p:spTree>
      <p:nvGrpSpPr>
        <p:cNvPr id="1" name="Shape 257"/>
        <p:cNvGrpSpPr/>
        <p:nvPr/>
      </p:nvGrpSpPr>
      <p:grpSpPr>
        <a:xfrm>
          <a:off x="0" y="0"/>
          <a:ext cx="0" cy="0"/>
          <a:chOff x="0" y="0"/>
          <a:chExt cx="0" cy="0"/>
        </a:xfrm>
      </p:grpSpPr>
      <p:sp>
        <p:nvSpPr>
          <p:cNvPr id="258" name="Google Shape;258;p30"/>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Types</a:t>
            </a:r>
            <a:endParaRPr dirty="0"/>
          </a:p>
        </p:txBody>
      </p:sp>
      <p:sp>
        <p:nvSpPr>
          <p:cNvPr id="259" name="Google Shape;259;p3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grpSp>
        <p:nvGrpSpPr>
          <p:cNvPr id="260" name="Google Shape;260;p30"/>
          <p:cNvGrpSpPr/>
          <p:nvPr/>
        </p:nvGrpSpPr>
        <p:grpSpPr>
          <a:xfrm>
            <a:off x="1293736" y="1639050"/>
            <a:ext cx="2726286" cy="2547000"/>
            <a:chOff x="1293736" y="1258050"/>
            <a:chExt cx="2726286" cy="2547000"/>
          </a:xfrm>
        </p:grpSpPr>
        <p:sp>
          <p:nvSpPr>
            <p:cNvPr id="261" name="Google Shape;261;p30"/>
            <p:cNvSpPr/>
            <p:nvPr/>
          </p:nvSpPr>
          <p:spPr>
            <a:xfrm rot="2700000">
              <a:off x="2286374" y="1011412"/>
              <a:ext cx="561726" cy="3040276"/>
            </a:xfrm>
            <a:prstGeom prst="roundRect">
              <a:avLst>
                <a:gd name="adj" fmla="val 50000"/>
              </a:avLst>
            </a:prstGeom>
            <a:solidFill>
              <a:srgbClr val="99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151075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990000"/>
                  </a:solidFill>
                  <a:latin typeface="Red Hat Display"/>
                  <a:ea typeface="Red Hat Display"/>
                  <a:cs typeface="Red Hat Display"/>
                  <a:sym typeface="Red Hat Display"/>
                </a:rPr>
                <a:t>1</a:t>
              </a:r>
              <a:endParaRPr sz="1200" b="1">
                <a:solidFill>
                  <a:srgbClr val="990000"/>
                </a:solidFill>
                <a:latin typeface="Red Hat Display"/>
                <a:ea typeface="Red Hat Display"/>
                <a:cs typeface="Red Hat Display"/>
                <a:sym typeface="Red Hat Display"/>
              </a:endParaRPr>
            </a:p>
          </p:txBody>
        </p:sp>
        <p:sp>
          <p:nvSpPr>
            <p:cNvPr id="263" name="Google Shape;263;p30"/>
            <p:cNvSpPr txBox="1"/>
            <p:nvPr/>
          </p:nvSpPr>
          <p:spPr>
            <a:xfrm rot="-2700000">
              <a:off x="1501398" y="2241353"/>
              <a:ext cx="2332604"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dirty="0">
                  <a:solidFill>
                    <a:srgbClr val="FFFFFF"/>
                  </a:solidFill>
                  <a:latin typeface="Red Hat Display"/>
                  <a:ea typeface="Red Hat Display"/>
                  <a:cs typeface="Red Hat Display"/>
                  <a:sym typeface="Red Hat Display"/>
                </a:rPr>
                <a:t>Professional Articles</a:t>
              </a:r>
              <a:endParaRPr sz="800" b="1" dirty="0">
                <a:solidFill>
                  <a:srgbClr val="FFFFFF"/>
                </a:solidFill>
                <a:latin typeface="Red Hat Display"/>
                <a:ea typeface="Red Hat Display"/>
                <a:cs typeface="Red Hat Display"/>
                <a:sym typeface="Red Hat Display"/>
              </a:endParaRPr>
            </a:p>
          </p:txBody>
        </p:sp>
        <p:sp>
          <p:nvSpPr>
            <p:cNvPr id="264" name="Google Shape;264;p30"/>
            <p:cNvSpPr txBox="1"/>
            <p:nvPr/>
          </p:nvSpPr>
          <p:spPr>
            <a:xfrm rot="-2700000">
              <a:off x="195970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solidFill>
                    <a:schemeClr val="lt1"/>
                  </a:solidFill>
                  <a:latin typeface="Raleway"/>
                  <a:ea typeface="Raleway"/>
                  <a:cs typeface="Raleway"/>
                  <a:sym typeface="Raleway"/>
                </a:rPr>
                <a:t>Scholarly articles about urban riverfront revitalizations around the world.</a:t>
              </a:r>
              <a:endParaRPr sz="800" b="1" dirty="0">
                <a:solidFill>
                  <a:schemeClr val="lt1"/>
                </a:solidFill>
                <a:latin typeface="Raleway"/>
                <a:ea typeface="Raleway"/>
                <a:cs typeface="Raleway"/>
                <a:sym typeface="Raleway"/>
              </a:endParaRPr>
            </a:p>
          </p:txBody>
        </p:sp>
      </p:grpSp>
      <p:grpSp>
        <p:nvGrpSpPr>
          <p:cNvPr id="265" name="Google Shape;265;p30"/>
          <p:cNvGrpSpPr/>
          <p:nvPr/>
        </p:nvGrpSpPr>
        <p:grpSpPr>
          <a:xfrm>
            <a:off x="3203958" y="1639050"/>
            <a:ext cx="2726286" cy="2547000"/>
            <a:chOff x="3203958" y="1258050"/>
            <a:chExt cx="2726286" cy="2547000"/>
          </a:xfrm>
        </p:grpSpPr>
        <p:sp>
          <p:nvSpPr>
            <p:cNvPr id="266" name="Google Shape;266;p30"/>
            <p:cNvSpPr/>
            <p:nvPr/>
          </p:nvSpPr>
          <p:spPr>
            <a:xfrm rot="2700000">
              <a:off x="4196595" y="1011412"/>
              <a:ext cx="561726" cy="3040276"/>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3420974"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2"/>
                  </a:solidFill>
                  <a:latin typeface="Red Hat Display"/>
                  <a:ea typeface="Red Hat Display"/>
                  <a:cs typeface="Red Hat Display"/>
                  <a:sym typeface="Red Hat Display"/>
                </a:rPr>
                <a:t>2</a:t>
              </a:r>
              <a:endParaRPr sz="1200" b="1">
                <a:solidFill>
                  <a:schemeClr val="accent2"/>
                </a:solidFill>
                <a:latin typeface="Red Hat Display"/>
                <a:ea typeface="Red Hat Display"/>
                <a:cs typeface="Red Hat Display"/>
                <a:sym typeface="Red Hat Display"/>
              </a:endParaRPr>
            </a:p>
          </p:txBody>
        </p:sp>
        <p:sp>
          <p:nvSpPr>
            <p:cNvPr id="268" name="Google Shape;268;p30"/>
            <p:cNvSpPr txBox="1"/>
            <p:nvPr/>
          </p:nvSpPr>
          <p:spPr>
            <a:xfrm rot="-2700000">
              <a:off x="3410687" y="2240903"/>
              <a:ext cx="2333877"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dirty="0">
                  <a:solidFill>
                    <a:srgbClr val="FFFFFF"/>
                  </a:solidFill>
                  <a:latin typeface="Red Hat Display"/>
                  <a:ea typeface="Red Hat Display"/>
                  <a:cs typeface="Red Hat Display"/>
                  <a:sym typeface="Red Hat Display"/>
                </a:rPr>
                <a:t>Similar Projects</a:t>
              </a:r>
              <a:endParaRPr sz="800" b="1" dirty="0">
                <a:solidFill>
                  <a:srgbClr val="FFFFFF"/>
                </a:solidFill>
                <a:latin typeface="Red Hat Display"/>
                <a:ea typeface="Red Hat Display"/>
                <a:cs typeface="Red Hat Display"/>
                <a:sym typeface="Red Hat Display"/>
              </a:endParaRPr>
            </a:p>
          </p:txBody>
        </p:sp>
        <p:sp>
          <p:nvSpPr>
            <p:cNvPr id="269" name="Google Shape;269;p30"/>
            <p:cNvSpPr txBox="1"/>
            <p:nvPr/>
          </p:nvSpPr>
          <p:spPr>
            <a:xfrm rot="-2700000">
              <a:off x="3869931"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solidFill>
                    <a:schemeClr val="lt1"/>
                  </a:solidFill>
                  <a:latin typeface="Raleway"/>
                  <a:ea typeface="Raleway"/>
                  <a:cs typeface="Raleway"/>
                  <a:sym typeface="Raleway"/>
                </a:rPr>
                <a:t>Similar interactive maps.</a:t>
              </a:r>
              <a:endParaRPr sz="800" b="1" dirty="0">
                <a:solidFill>
                  <a:schemeClr val="lt1"/>
                </a:solidFill>
                <a:latin typeface="Raleway"/>
                <a:ea typeface="Raleway"/>
                <a:cs typeface="Raleway"/>
                <a:sym typeface="Raleway"/>
              </a:endParaRPr>
            </a:p>
          </p:txBody>
        </p:sp>
      </p:grpSp>
      <p:grpSp>
        <p:nvGrpSpPr>
          <p:cNvPr id="270" name="Google Shape;270;p30"/>
          <p:cNvGrpSpPr/>
          <p:nvPr/>
        </p:nvGrpSpPr>
        <p:grpSpPr>
          <a:xfrm>
            <a:off x="5123977" y="1639050"/>
            <a:ext cx="2726286" cy="2547000"/>
            <a:chOff x="5123977" y="1258050"/>
            <a:chExt cx="2726286" cy="2547000"/>
          </a:xfrm>
        </p:grpSpPr>
        <p:sp>
          <p:nvSpPr>
            <p:cNvPr id="271" name="Google Shape;271;p30"/>
            <p:cNvSpPr/>
            <p:nvPr/>
          </p:nvSpPr>
          <p:spPr>
            <a:xfrm rot="2700000">
              <a:off x="6116614" y="1011412"/>
              <a:ext cx="561726" cy="3040276"/>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0"/>
            <p:cNvSpPr/>
            <p:nvPr/>
          </p:nvSpPr>
          <p:spPr>
            <a:xfrm>
              <a:off x="534099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1"/>
                  </a:solidFill>
                  <a:latin typeface="Red Hat Display"/>
                  <a:ea typeface="Red Hat Display"/>
                  <a:cs typeface="Red Hat Display"/>
                  <a:sym typeface="Red Hat Display"/>
                </a:rPr>
                <a:t>3</a:t>
              </a:r>
              <a:endParaRPr sz="1200" b="1">
                <a:solidFill>
                  <a:schemeClr val="accent1"/>
                </a:solidFill>
                <a:latin typeface="Red Hat Display"/>
                <a:ea typeface="Red Hat Display"/>
                <a:cs typeface="Red Hat Display"/>
                <a:sym typeface="Red Hat Display"/>
              </a:endParaRPr>
            </a:p>
          </p:txBody>
        </p:sp>
        <p:sp>
          <p:nvSpPr>
            <p:cNvPr id="273" name="Google Shape;273;p30"/>
            <p:cNvSpPr txBox="1"/>
            <p:nvPr/>
          </p:nvSpPr>
          <p:spPr>
            <a:xfrm rot="-2700000">
              <a:off x="5323969" y="2238203"/>
              <a:ext cx="2341513"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200" b="1" dirty="0">
                  <a:solidFill>
                    <a:srgbClr val="FFFFFF"/>
                  </a:solidFill>
                  <a:latin typeface="Red Hat Display"/>
                  <a:ea typeface="Red Hat Display"/>
                  <a:cs typeface="Red Hat Display"/>
                  <a:sym typeface="Red Hat Display"/>
                </a:rPr>
                <a:t>Technologies</a:t>
              </a:r>
              <a:endParaRPr sz="1200" b="1" dirty="0">
                <a:solidFill>
                  <a:srgbClr val="FFFFFF"/>
                </a:solidFill>
                <a:latin typeface="Red Hat Display"/>
                <a:ea typeface="Red Hat Display"/>
                <a:cs typeface="Red Hat Display"/>
                <a:sym typeface="Red Hat Display"/>
              </a:endParaRPr>
            </a:p>
          </p:txBody>
        </p:sp>
        <p:sp>
          <p:nvSpPr>
            <p:cNvPr id="274" name="Google Shape;274;p30"/>
            <p:cNvSpPr txBox="1"/>
            <p:nvPr/>
          </p:nvSpPr>
          <p:spPr>
            <a:xfrm rot="-2700000">
              <a:off x="578994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solidFill>
                    <a:schemeClr val="lt1"/>
                  </a:solidFill>
                  <a:latin typeface="Raleway"/>
                  <a:ea typeface="Raleway"/>
                  <a:cs typeface="Raleway"/>
                  <a:sym typeface="Raleway"/>
                </a:rPr>
                <a:t>Various technologies were explored and used to build the final product.</a:t>
              </a:r>
              <a:endParaRPr sz="800" b="1" dirty="0">
                <a:solidFill>
                  <a:schemeClr val="lt1"/>
                </a:solidFill>
                <a:latin typeface="Raleway"/>
                <a:ea typeface="Raleway"/>
                <a:cs typeface="Raleway"/>
                <a:sym typeface="Raleway"/>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8000" b="-8000"/>
          </a:stretch>
        </a:blipFill>
        <a:effectLst/>
      </p:bgPr>
    </p:bg>
    <p:spTree>
      <p:nvGrpSpPr>
        <p:cNvPr id="1" name="Shape 192"/>
        <p:cNvGrpSpPr/>
        <p:nvPr/>
      </p:nvGrpSpPr>
      <p:grpSpPr>
        <a:xfrm>
          <a:off x="0" y="0"/>
          <a:ext cx="0" cy="0"/>
          <a:chOff x="0" y="0"/>
          <a:chExt cx="0" cy="0"/>
        </a:xfrm>
      </p:grpSpPr>
      <p:sp>
        <p:nvSpPr>
          <p:cNvPr id="193" name="Google Shape;193;p24"/>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b="0" dirty="0"/>
              <a:t>Professional Articles</a:t>
            </a:r>
            <a:endParaRPr sz="1800" dirty="0"/>
          </a:p>
        </p:txBody>
      </p:sp>
      <p:sp>
        <p:nvSpPr>
          <p:cNvPr id="194" name="Google Shape;194;p24"/>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BB39DFB8-640C-D211-2B4A-DCF447DD651E}"/>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8F5EAFF5-F5D5-239B-0138-88934C2D1105}"/>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Duran, et al</a:t>
            </a:r>
            <a:endParaRPr sz="4000" dirty="0">
              <a:solidFill>
                <a:schemeClr val="accent1"/>
              </a:solidFill>
            </a:endParaRPr>
          </a:p>
        </p:txBody>
      </p:sp>
      <p:sp>
        <p:nvSpPr>
          <p:cNvPr id="122" name="Google Shape;122;p16">
            <a:extLst>
              <a:ext uri="{FF2B5EF4-FFF2-40B4-BE49-F238E27FC236}">
                <a16:creationId xmlns:a16="http://schemas.microsoft.com/office/drawing/2014/main" id="{8079B456-7A91-D2AF-E38A-0C4D13AA5018}"/>
              </a:ext>
            </a:extLst>
          </p:cNvPr>
          <p:cNvSpPr txBox="1">
            <a:spLocks noGrp="1"/>
          </p:cNvSpPr>
          <p:nvPr>
            <p:ph type="body" idx="1"/>
          </p:nvPr>
        </p:nvSpPr>
        <p:spPr>
          <a:xfrm>
            <a:off x="228599" y="671946"/>
            <a:ext cx="4227875" cy="4211781"/>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Examined how urban activities interact with the waterfront</a:t>
            </a:r>
            <a:endParaRPr sz="2000" dirty="0"/>
          </a:p>
          <a:p>
            <a:pPr marL="0" lvl="0" indent="0" algn="l" rtl="0">
              <a:spcBef>
                <a:spcPts val="600"/>
              </a:spcBef>
              <a:spcAft>
                <a:spcPts val="0"/>
              </a:spcAft>
              <a:buNone/>
            </a:pPr>
            <a:r>
              <a:rPr lang="en" dirty="0"/>
              <a:t>A model was created to analyze the space around the riverbank</a:t>
            </a:r>
            <a:endParaRPr lang="en" sz="2000" dirty="0"/>
          </a:p>
          <a:p>
            <a:pPr marL="0" lvl="0" indent="0" algn="l" rtl="0">
              <a:spcBef>
                <a:spcPts val="600"/>
              </a:spcBef>
              <a:spcAft>
                <a:spcPts val="0"/>
              </a:spcAft>
              <a:buNone/>
            </a:pPr>
            <a:r>
              <a:rPr lang="en" sz="2000" dirty="0"/>
              <a:t>Hard scapes may limit public interaction with the water.  More transition zone may benefit the public and nature.</a:t>
            </a:r>
          </a:p>
          <a:p>
            <a:pPr marL="0" lvl="0" indent="0" algn="l" rtl="0">
              <a:spcBef>
                <a:spcPts val="600"/>
              </a:spcBef>
              <a:spcAft>
                <a:spcPts val="0"/>
              </a:spcAft>
              <a:buNone/>
            </a:pPr>
            <a:r>
              <a:rPr lang="en" sz="2000" dirty="0"/>
              <a:t>Found this particularly interesting becaus</a:t>
            </a:r>
            <a:r>
              <a:rPr lang="en-US" sz="2000" dirty="0"/>
              <a:t>e</a:t>
            </a:r>
            <a:r>
              <a:rPr lang="en" sz="2000" dirty="0"/>
              <a:t> these cities were a similar size to Cincinnati</a:t>
            </a:r>
          </a:p>
        </p:txBody>
      </p:sp>
      <p:sp>
        <p:nvSpPr>
          <p:cNvPr id="123" name="Google Shape;123;p16">
            <a:extLst>
              <a:ext uri="{FF2B5EF4-FFF2-40B4-BE49-F238E27FC236}">
                <a16:creationId xmlns:a16="http://schemas.microsoft.com/office/drawing/2014/main" id="{20E3802B-C39F-1FDE-BE2C-BB477A9F2EA5}"/>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pic>
        <p:nvPicPr>
          <p:cNvPr id="124" name="Google Shape;124;p16">
            <a:extLst>
              <a:ext uri="{FF2B5EF4-FFF2-40B4-BE49-F238E27FC236}">
                <a16:creationId xmlns:a16="http://schemas.microsoft.com/office/drawing/2014/main" id="{6D6BD911-799E-CD73-FE31-BFF683818286}"/>
              </a:ext>
            </a:extLst>
          </p:cNvPr>
          <p:cNvPicPr preferRelativeResize="0"/>
          <p:nvPr/>
        </p:nvPicPr>
        <p:blipFill>
          <a:blip r:embed="rId3"/>
          <a:srcRect l="15839" r="15839"/>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4677459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74DA864D-15AC-A086-5397-C917B915802B}"/>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5E7CE94B-511A-7940-8C37-B5ED1B520BF8}"/>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Pinto, et al</a:t>
            </a:r>
            <a:endParaRPr sz="4000" dirty="0">
              <a:solidFill>
                <a:schemeClr val="accent1"/>
              </a:solidFill>
            </a:endParaRPr>
          </a:p>
        </p:txBody>
      </p:sp>
      <p:sp>
        <p:nvSpPr>
          <p:cNvPr id="122" name="Google Shape;122;p16">
            <a:extLst>
              <a:ext uri="{FF2B5EF4-FFF2-40B4-BE49-F238E27FC236}">
                <a16:creationId xmlns:a16="http://schemas.microsoft.com/office/drawing/2014/main" id="{E2A9FE52-4275-865A-0A7F-DEABE15380A5}"/>
              </a:ext>
            </a:extLst>
          </p:cNvPr>
          <p:cNvSpPr txBox="1">
            <a:spLocks noGrp="1"/>
          </p:cNvSpPr>
          <p:nvPr>
            <p:ph type="body" idx="1"/>
          </p:nvPr>
        </p:nvSpPr>
        <p:spPr>
          <a:xfrm>
            <a:off x="228599" y="671946"/>
            <a:ext cx="4227875" cy="4211781"/>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Analyzed Projects in  Tbilisi, Ipswich, London, Ponte de Sor, and Houston</a:t>
            </a:r>
          </a:p>
          <a:p>
            <a:pPr marL="0" lvl="0" indent="0" algn="l" rtl="0">
              <a:spcBef>
                <a:spcPts val="600"/>
              </a:spcBef>
              <a:spcAft>
                <a:spcPts val="0"/>
              </a:spcAft>
              <a:buNone/>
            </a:pPr>
            <a:r>
              <a:rPr lang="en-US" dirty="0"/>
              <a:t>Identified 5 main pitfalls of riverfront development:</a:t>
            </a:r>
          </a:p>
          <a:p>
            <a:pPr lvl="0" indent="-457200" algn="l" rtl="0">
              <a:spcBef>
                <a:spcPts val="600"/>
              </a:spcBef>
              <a:spcAft>
                <a:spcPts val="0"/>
              </a:spcAft>
              <a:buFont typeface="+mj-lt"/>
              <a:buAutoNum type="arabicPeriod"/>
            </a:pPr>
            <a:r>
              <a:rPr lang="en-US" b="0" i="0" dirty="0">
                <a:solidFill>
                  <a:srgbClr val="1F2328"/>
                </a:solidFill>
                <a:effectLst/>
                <a:latin typeface="-apple-system"/>
              </a:rPr>
              <a:t>poor location</a:t>
            </a:r>
          </a:p>
          <a:p>
            <a:pPr lvl="0" indent="-457200" algn="l" rtl="0">
              <a:spcBef>
                <a:spcPts val="600"/>
              </a:spcBef>
              <a:spcAft>
                <a:spcPts val="0"/>
              </a:spcAft>
              <a:buFont typeface="+mj-lt"/>
              <a:buAutoNum type="arabicPeriod"/>
            </a:pPr>
            <a:r>
              <a:rPr lang="en-US" b="0" i="0" dirty="0">
                <a:solidFill>
                  <a:srgbClr val="1F2328"/>
                </a:solidFill>
                <a:effectLst/>
                <a:latin typeface="-apple-system"/>
              </a:rPr>
              <a:t>inadequate budget</a:t>
            </a:r>
            <a:endParaRPr lang="en-US" dirty="0">
              <a:solidFill>
                <a:srgbClr val="1F2328"/>
              </a:solidFill>
              <a:latin typeface="-apple-system"/>
            </a:endParaRPr>
          </a:p>
          <a:p>
            <a:pPr lvl="0" indent="-457200" algn="l" rtl="0">
              <a:spcBef>
                <a:spcPts val="600"/>
              </a:spcBef>
              <a:spcAft>
                <a:spcPts val="0"/>
              </a:spcAft>
              <a:buFont typeface="+mj-lt"/>
              <a:buAutoNum type="arabicPeriod"/>
            </a:pPr>
            <a:r>
              <a:rPr lang="en-US" b="0" i="0" dirty="0">
                <a:solidFill>
                  <a:srgbClr val="1F2328"/>
                </a:solidFill>
                <a:effectLst/>
                <a:latin typeface="-apple-system"/>
              </a:rPr>
              <a:t>mismatched programming</a:t>
            </a:r>
          </a:p>
          <a:p>
            <a:pPr lvl="0" indent="-457200" algn="l" rtl="0">
              <a:spcBef>
                <a:spcPts val="600"/>
              </a:spcBef>
              <a:spcAft>
                <a:spcPts val="0"/>
              </a:spcAft>
              <a:buFont typeface="+mj-lt"/>
              <a:buAutoNum type="arabicPeriod"/>
            </a:pPr>
            <a:r>
              <a:rPr lang="en-US" b="0" i="0" dirty="0">
                <a:solidFill>
                  <a:srgbClr val="1F2328"/>
                </a:solidFill>
                <a:effectLst/>
                <a:latin typeface="-apple-system"/>
              </a:rPr>
              <a:t>bad timing</a:t>
            </a:r>
          </a:p>
          <a:p>
            <a:pPr lvl="0" indent="-457200" algn="l" rtl="0">
              <a:spcBef>
                <a:spcPts val="600"/>
              </a:spcBef>
              <a:spcAft>
                <a:spcPts val="0"/>
              </a:spcAft>
              <a:buFont typeface="+mj-lt"/>
              <a:buAutoNum type="arabicPeriod"/>
            </a:pPr>
            <a:r>
              <a:rPr lang="en-US" b="0" i="0" dirty="0">
                <a:solidFill>
                  <a:srgbClr val="1F2328"/>
                </a:solidFill>
                <a:effectLst/>
                <a:latin typeface="-apple-system"/>
              </a:rPr>
              <a:t>inappropriate design choices</a:t>
            </a:r>
            <a:endParaRPr sz="2000" dirty="0"/>
          </a:p>
        </p:txBody>
      </p:sp>
      <p:sp>
        <p:nvSpPr>
          <p:cNvPr id="123" name="Google Shape;123;p16">
            <a:extLst>
              <a:ext uri="{FF2B5EF4-FFF2-40B4-BE49-F238E27FC236}">
                <a16:creationId xmlns:a16="http://schemas.microsoft.com/office/drawing/2014/main" id="{56960A85-64E4-4625-3017-51D49BAF6E56}"/>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19</a:t>
            </a:fld>
            <a:endParaRPr/>
          </a:p>
        </p:txBody>
      </p:sp>
      <p:pic>
        <p:nvPicPr>
          <p:cNvPr id="124" name="Google Shape;124;p16">
            <a:extLst>
              <a:ext uri="{FF2B5EF4-FFF2-40B4-BE49-F238E27FC236}">
                <a16:creationId xmlns:a16="http://schemas.microsoft.com/office/drawing/2014/main" id="{CD02F18C-A3A1-49DF-EFAE-B9A334143EEE}"/>
              </a:ext>
            </a:extLst>
          </p:cNvPr>
          <p:cNvPicPr preferRelativeResize="0"/>
          <p:nvPr/>
        </p:nvPicPr>
        <p:blipFill>
          <a:blip r:embed="rId3"/>
          <a:srcRect l="13082" r="13082"/>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834112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6"/>
          <p:cNvSpPr txBox="1">
            <a:spLocks noGrp="1"/>
          </p:cNvSpPr>
          <p:nvPr>
            <p:ph type="title"/>
          </p:nvPr>
        </p:nvSpPr>
        <p:spPr>
          <a:xfrm>
            <a:off x="228599" y="105571"/>
            <a:ext cx="4544535" cy="69799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000" dirty="0">
                <a:solidFill>
                  <a:schemeClr val="accent1"/>
                </a:solidFill>
              </a:rPr>
              <a:t>Charles Altendorf</a:t>
            </a:r>
            <a:endParaRPr sz="4000" dirty="0">
              <a:solidFill>
                <a:schemeClr val="accent1"/>
              </a:solidFill>
            </a:endParaRPr>
          </a:p>
        </p:txBody>
      </p:sp>
      <p:sp>
        <p:nvSpPr>
          <p:cNvPr id="122" name="Google Shape;122;p16"/>
          <p:cNvSpPr txBox="1">
            <a:spLocks noGrp="1"/>
          </p:cNvSpPr>
          <p:nvPr>
            <p:ph type="body" idx="1"/>
          </p:nvPr>
        </p:nvSpPr>
        <p:spPr>
          <a:xfrm>
            <a:off x="228599" y="1304006"/>
            <a:ext cx="4227875" cy="3295703"/>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UK Geography BA 2007 - fall 2012</a:t>
            </a:r>
            <a:endParaRPr sz="2000" dirty="0"/>
          </a:p>
          <a:p>
            <a:pPr marL="0" lvl="0" indent="0" algn="l" rtl="0">
              <a:spcBef>
                <a:spcPts val="600"/>
              </a:spcBef>
              <a:spcAft>
                <a:spcPts val="0"/>
              </a:spcAft>
              <a:buNone/>
            </a:pPr>
            <a:r>
              <a:rPr lang="en" sz="2000" dirty="0"/>
              <a:t>New Maps Plus 2022 – spring 2025</a:t>
            </a:r>
          </a:p>
          <a:p>
            <a:pPr marL="0" lvl="0" indent="0" algn="l" rtl="0">
              <a:spcBef>
                <a:spcPts val="600"/>
              </a:spcBef>
              <a:spcAft>
                <a:spcPts val="0"/>
              </a:spcAft>
              <a:buNone/>
            </a:pPr>
            <a:r>
              <a:rPr lang="en" sz="2000" dirty="0"/>
              <a:t>KAMP President (2023-2025)</a:t>
            </a:r>
          </a:p>
          <a:p>
            <a:pPr marL="0" lvl="0" indent="0" algn="l" rtl="0">
              <a:spcBef>
                <a:spcPts val="600"/>
              </a:spcBef>
              <a:spcAft>
                <a:spcPts val="0"/>
              </a:spcAft>
              <a:buNone/>
            </a:pPr>
            <a:r>
              <a:rPr lang="en" dirty="0"/>
              <a:t>Senior GIS Specialist (KY) at American Water (5 Years)</a:t>
            </a:r>
          </a:p>
          <a:p>
            <a:pPr marL="0" lvl="0" indent="0" algn="l" rtl="0">
              <a:spcBef>
                <a:spcPts val="600"/>
              </a:spcBef>
              <a:spcAft>
                <a:spcPts val="0"/>
              </a:spcAft>
              <a:buNone/>
            </a:pPr>
            <a:r>
              <a:rPr lang="en" dirty="0"/>
              <a:t>12 Years GIS experience:</a:t>
            </a:r>
          </a:p>
          <a:p>
            <a:pPr marL="0" lvl="0" indent="0" algn="l" rtl="0">
              <a:spcBef>
                <a:spcPts val="600"/>
              </a:spcBef>
              <a:spcAft>
                <a:spcPts val="0"/>
              </a:spcAft>
              <a:buNone/>
            </a:pPr>
            <a:r>
              <a:rPr lang="en" sz="2000" dirty="0"/>
              <a:t>Regional Government, Oil, Fiber, and Water.</a:t>
            </a:r>
          </a:p>
        </p:txBody>
      </p:sp>
      <p:sp>
        <p:nvSpPr>
          <p:cNvPr id="123" name="Google Shape;123;p1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pic>
        <p:nvPicPr>
          <p:cNvPr id="124" name="Google Shape;124;p16"/>
          <p:cNvPicPr preferRelativeResize="0"/>
          <p:nvPr/>
        </p:nvPicPr>
        <p:blipFill>
          <a:blip r:embed="rId3"/>
          <a:srcRect t="8286" b="8286"/>
          <a:stretch/>
        </p:blipFill>
        <p:spPr>
          <a:xfrm>
            <a:off x="4773135" y="-16"/>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E247CBCC-8A1D-8D19-0B1E-81CA2CAAE3F8}"/>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05207BAB-8E8E-E217-2D5A-708C2DBB7C17}"/>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Hussein</a:t>
            </a:r>
            <a:endParaRPr sz="4000" dirty="0">
              <a:solidFill>
                <a:schemeClr val="accent1"/>
              </a:solidFill>
            </a:endParaRPr>
          </a:p>
        </p:txBody>
      </p:sp>
      <p:sp>
        <p:nvSpPr>
          <p:cNvPr id="122" name="Google Shape;122;p16">
            <a:extLst>
              <a:ext uri="{FF2B5EF4-FFF2-40B4-BE49-F238E27FC236}">
                <a16:creationId xmlns:a16="http://schemas.microsoft.com/office/drawing/2014/main" id="{3E5B4D09-9BDC-6620-AB65-B8DF906A555E}"/>
              </a:ext>
            </a:extLst>
          </p:cNvPr>
          <p:cNvSpPr txBox="1">
            <a:spLocks noGrp="1"/>
          </p:cNvSpPr>
          <p:nvPr>
            <p:ph type="body" idx="1"/>
          </p:nvPr>
        </p:nvSpPr>
        <p:spPr>
          <a:xfrm>
            <a:off x="228599" y="671946"/>
            <a:ext cx="4227875" cy="4211781"/>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Analyzed </a:t>
            </a:r>
            <a:r>
              <a:rPr lang="en-US" dirty="0"/>
              <a:t>urban riverfronts like Singapore, Sarawak, Boston, and London.</a:t>
            </a:r>
          </a:p>
          <a:p>
            <a:pPr marL="0" lvl="0" indent="0" algn="l" rtl="0">
              <a:spcBef>
                <a:spcPts val="600"/>
              </a:spcBef>
              <a:spcAft>
                <a:spcPts val="0"/>
              </a:spcAft>
              <a:buNone/>
            </a:pPr>
            <a:r>
              <a:rPr lang="en-US" sz="2000" dirty="0"/>
              <a:t>Studied historical development of urban riverfronts from ancient to modern times. </a:t>
            </a:r>
          </a:p>
          <a:p>
            <a:pPr marL="0" lvl="0" indent="0" algn="l" rtl="0">
              <a:spcBef>
                <a:spcPts val="600"/>
              </a:spcBef>
              <a:spcAft>
                <a:spcPts val="0"/>
              </a:spcAft>
              <a:buNone/>
            </a:pPr>
            <a:r>
              <a:rPr lang="en-US" dirty="0"/>
              <a:t>The central theme is the riverfront becoming the driver of urban development</a:t>
            </a:r>
          </a:p>
        </p:txBody>
      </p:sp>
      <p:sp>
        <p:nvSpPr>
          <p:cNvPr id="123" name="Google Shape;123;p16">
            <a:extLst>
              <a:ext uri="{FF2B5EF4-FFF2-40B4-BE49-F238E27FC236}">
                <a16:creationId xmlns:a16="http://schemas.microsoft.com/office/drawing/2014/main" id="{6F060FE7-3E78-D8B6-47FE-6CE9EE8C9EDF}"/>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pic>
        <p:nvPicPr>
          <p:cNvPr id="124" name="Google Shape;124;p16">
            <a:extLst>
              <a:ext uri="{FF2B5EF4-FFF2-40B4-BE49-F238E27FC236}">
                <a16:creationId xmlns:a16="http://schemas.microsoft.com/office/drawing/2014/main" id="{0ECD957D-5A3A-5BF8-D63A-B643FD5F5A7E}"/>
              </a:ext>
            </a:extLst>
          </p:cNvPr>
          <p:cNvPicPr preferRelativeResize="0"/>
          <p:nvPr/>
        </p:nvPicPr>
        <p:blipFill>
          <a:blip r:embed="rId3"/>
          <a:srcRect t="13911" b="13911"/>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8523706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BB749800-E276-1810-406B-AF4B27D74FD2}"/>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7CA71D85-9F0C-16BD-CBEE-3DDB50474F61}"/>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Wu, et al</a:t>
            </a:r>
            <a:endParaRPr sz="4000" dirty="0">
              <a:solidFill>
                <a:schemeClr val="accent1"/>
              </a:solidFill>
            </a:endParaRPr>
          </a:p>
        </p:txBody>
      </p:sp>
      <p:sp>
        <p:nvSpPr>
          <p:cNvPr id="122" name="Google Shape;122;p16">
            <a:extLst>
              <a:ext uri="{FF2B5EF4-FFF2-40B4-BE49-F238E27FC236}">
                <a16:creationId xmlns:a16="http://schemas.microsoft.com/office/drawing/2014/main" id="{DF330BC8-9228-784D-FED1-3D433BD43C8D}"/>
              </a:ext>
            </a:extLst>
          </p:cNvPr>
          <p:cNvSpPr txBox="1">
            <a:spLocks noGrp="1"/>
          </p:cNvSpPr>
          <p:nvPr>
            <p:ph type="body" idx="1"/>
          </p:nvPr>
        </p:nvSpPr>
        <p:spPr>
          <a:xfrm>
            <a:off x="228599" y="1389185"/>
            <a:ext cx="4227875" cy="349454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Similar to Hussein’s article with a more narrow scope.</a:t>
            </a:r>
          </a:p>
          <a:p>
            <a:pPr marL="0" lvl="0" indent="0" algn="l" rtl="0">
              <a:spcBef>
                <a:spcPts val="600"/>
              </a:spcBef>
              <a:spcAft>
                <a:spcPts val="0"/>
              </a:spcAft>
              <a:buNone/>
            </a:pPr>
            <a:r>
              <a:rPr lang="en-US" dirty="0"/>
              <a:t>Analyzed Shanghai river development and interaction from the 1300s to present.</a:t>
            </a:r>
          </a:p>
        </p:txBody>
      </p:sp>
      <p:sp>
        <p:nvSpPr>
          <p:cNvPr id="123" name="Google Shape;123;p16">
            <a:extLst>
              <a:ext uri="{FF2B5EF4-FFF2-40B4-BE49-F238E27FC236}">
                <a16:creationId xmlns:a16="http://schemas.microsoft.com/office/drawing/2014/main" id="{1E33C434-ECAF-7081-34E5-0F3316B789EB}"/>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pic>
        <p:nvPicPr>
          <p:cNvPr id="124" name="Google Shape;124;p16">
            <a:extLst>
              <a:ext uri="{FF2B5EF4-FFF2-40B4-BE49-F238E27FC236}">
                <a16:creationId xmlns:a16="http://schemas.microsoft.com/office/drawing/2014/main" id="{D4A33C1C-2140-C69F-1B2A-CB25B9D24BD6}"/>
              </a:ext>
            </a:extLst>
          </p:cNvPr>
          <p:cNvPicPr preferRelativeResize="0"/>
          <p:nvPr/>
        </p:nvPicPr>
        <p:blipFill>
          <a:blip r:embed="rId3"/>
          <a:srcRect t="9005" b="9005"/>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8615006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08977F50-B7C7-8F8C-D546-BD11BFB1E07F}"/>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A6CC7ED6-CA5F-4715-AD6E-CEB33AFB017C}"/>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Pettit</a:t>
            </a:r>
            <a:endParaRPr sz="4000" dirty="0">
              <a:solidFill>
                <a:schemeClr val="accent1"/>
              </a:solidFill>
            </a:endParaRPr>
          </a:p>
        </p:txBody>
      </p:sp>
      <p:sp>
        <p:nvSpPr>
          <p:cNvPr id="122" name="Google Shape;122;p16">
            <a:extLst>
              <a:ext uri="{FF2B5EF4-FFF2-40B4-BE49-F238E27FC236}">
                <a16:creationId xmlns:a16="http://schemas.microsoft.com/office/drawing/2014/main" id="{9B575CC4-CB4D-E224-8264-7EAFDE3239AD}"/>
              </a:ext>
            </a:extLst>
          </p:cNvPr>
          <p:cNvSpPr txBox="1">
            <a:spLocks noGrp="1"/>
          </p:cNvSpPr>
          <p:nvPr>
            <p:ph type="body" idx="1"/>
          </p:nvPr>
        </p:nvSpPr>
        <p:spPr>
          <a:xfrm>
            <a:off x="228599" y="1389185"/>
            <a:ext cx="4227875" cy="349454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Examines the development of Cincinnati’s Riverfront from 1985 to when it was written in 2019.</a:t>
            </a:r>
          </a:p>
          <a:p>
            <a:pPr marL="0" lvl="0" indent="0" algn="l" rtl="0">
              <a:spcBef>
                <a:spcPts val="600"/>
              </a:spcBef>
              <a:spcAft>
                <a:spcPts val="0"/>
              </a:spcAft>
              <a:buNone/>
            </a:pPr>
            <a:r>
              <a:rPr lang="en-US" dirty="0"/>
              <a:t>Adds lots of context to my work.</a:t>
            </a:r>
          </a:p>
          <a:p>
            <a:pPr marL="0" lvl="0" indent="0" algn="l" rtl="0">
              <a:spcBef>
                <a:spcPts val="600"/>
              </a:spcBef>
              <a:spcAft>
                <a:spcPts val="0"/>
              </a:spcAft>
              <a:buNone/>
            </a:pPr>
            <a:r>
              <a:rPr lang="en-US" dirty="0"/>
              <a:t>Only has limited static images in 255 pages.</a:t>
            </a:r>
          </a:p>
          <a:p>
            <a:pPr marL="0" lvl="0" indent="0" algn="l" rtl="0">
              <a:spcBef>
                <a:spcPts val="600"/>
              </a:spcBef>
              <a:spcAft>
                <a:spcPts val="0"/>
              </a:spcAft>
              <a:buNone/>
            </a:pPr>
            <a:r>
              <a:rPr lang="en-US" dirty="0"/>
              <a:t>Doesn’t fully include the impact of the development boom of the last ten years because it’s a bit older.</a:t>
            </a:r>
          </a:p>
        </p:txBody>
      </p:sp>
      <p:sp>
        <p:nvSpPr>
          <p:cNvPr id="123" name="Google Shape;123;p16">
            <a:extLst>
              <a:ext uri="{FF2B5EF4-FFF2-40B4-BE49-F238E27FC236}">
                <a16:creationId xmlns:a16="http://schemas.microsoft.com/office/drawing/2014/main" id="{74599013-B710-DE60-FD81-138B4E2E470F}"/>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pic>
        <p:nvPicPr>
          <p:cNvPr id="124" name="Google Shape;124;p16">
            <a:extLst>
              <a:ext uri="{FF2B5EF4-FFF2-40B4-BE49-F238E27FC236}">
                <a16:creationId xmlns:a16="http://schemas.microsoft.com/office/drawing/2014/main" id="{04330230-A898-7E0D-2932-EED29A03FC2D}"/>
              </a:ext>
            </a:extLst>
          </p:cNvPr>
          <p:cNvPicPr preferRelativeResize="0"/>
          <p:nvPr/>
        </p:nvPicPr>
        <p:blipFill>
          <a:blip r:embed="rId3"/>
          <a:srcRect t="13298" b="13298"/>
          <a:stretch/>
        </p:blipFill>
        <p:spPr>
          <a:xfrm>
            <a:off x="4739701" y="386316"/>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2242403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4"/>
        <p:cNvGrpSpPr/>
        <p:nvPr/>
      </p:nvGrpSpPr>
      <p:grpSpPr>
        <a:xfrm>
          <a:off x="0" y="0"/>
          <a:ext cx="0" cy="0"/>
          <a:chOff x="0" y="0"/>
          <a:chExt cx="0" cy="0"/>
        </a:xfrm>
      </p:grpSpPr>
      <p:sp>
        <p:nvSpPr>
          <p:cNvPr id="225" name="Google Shape;225;p27"/>
          <p:cNvSpPr/>
          <p:nvPr/>
        </p:nvSpPr>
        <p:spPr>
          <a:xfrm>
            <a:off x="619575" y="713984"/>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txBox="1">
            <a:spLocks noGrp="1"/>
          </p:cNvSpPr>
          <p:nvPr>
            <p:ph type="title" idx="4294967295"/>
          </p:nvPr>
        </p:nvSpPr>
        <p:spPr>
          <a:xfrm>
            <a:off x="457200" y="0"/>
            <a:ext cx="3171300" cy="87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lt1"/>
                </a:solidFill>
              </a:rPr>
              <a:t>Similar Projects</a:t>
            </a:r>
            <a:endParaRPr dirty="0">
              <a:solidFill>
                <a:schemeClr val="lt1"/>
              </a:solidFill>
            </a:endParaRPr>
          </a:p>
        </p:txBody>
      </p:sp>
      <p:sp>
        <p:nvSpPr>
          <p:cNvPr id="227" name="Google Shape;227;p27"/>
          <p:cNvSpPr/>
          <p:nvPr/>
        </p:nvSpPr>
        <p:spPr>
          <a:xfrm>
            <a:off x="2154475" y="1617775"/>
            <a:ext cx="644700" cy="202500"/>
          </a:xfrm>
          <a:prstGeom prst="wedgeRectCallout">
            <a:avLst>
              <a:gd name="adj1" fmla="val -21428"/>
              <a:gd name="adj2" fmla="val 84287"/>
            </a:avLst>
          </a:pr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Raleway"/>
                <a:ea typeface="Raleway"/>
                <a:cs typeface="Raleway"/>
                <a:sym typeface="Raleway"/>
              </a:rPr>
              <a:t>our office</a:t>
            </a:r>
            <a:endParaRPr sz="800">
              <a:latin typeface="Raleway"/>
              <a:ea typeface="Raleway"/>
              <a:cs typeface="Raleway"/>
              <a:sym typeface="Raleway"/>
            </a:endParaRPr>
          </a:p>
        </p:txBody>
      </p:sp>
      <p:sp>
        <p:nvSpPr>
          <p:cNvPr id="228" name="Google Shape;228;p2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229" name="Google Shape;229;p27"/>
          <p:cNvSpPr txBox="1">
            <a:spLocks noGrp="1"/>
          </p:cNvSpPr>
          <p:nvPr>
            <p:ph type="body" idx="4294967295"/>
          </p:nvPr>
        </p:nvSpPr>
        <p:spPr>
          <a:xfrm>
            <a:off x="457200" y="4756975"/>
            <a:ext cx="7719300" cy="3069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t>Find more maps at </a:t>
            </a:r>
            <a:r>
              <a:rPr lang="en" sz="900" u="sng">
                <a:solidFill>
                  <a:schemeClr val="hlink"/>
                </a:solidFill>
                <a:hlinkClick r:id="rId3"/>
              </a:rPr>
              <a:t>slidescarnival.com/extra-free-resources-icons-and-maps</a:t>
            </a:r>
            <a:endParaRPr sz="900"/>
          </a:p>
          <a:p>
            <a:pPr marL="0" lvl="0" indent="0" algn="l" rtl="0">
              <a:spcBef>
                <a:spcPts val="600"/>
              </a:spcBef>
              <a:spcAft>
                <a:spcPts val="0"/>
              </a:spcAft>
              <a:buNone/>
            </a:pPr>
            <a:endParaRPr sz="900" b="1"/>
          </a:p>
        </p:txBody>
      </p:sp>
      <p:sp>
        <p:nvSpPr>
          <p:cNvPr id="230" name="Google Shape;230;p27"/>
          <p:cNvSpPr/>
          <p:nvPr/>
        </p:nvSpPr>
        <p:spPr>
          <a:xfrm rot="8100000">
            <a:off x="1274247" y="1918099"/>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rot="8100000">
            <a:off x="2970272" y="352297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7"/>
          <p:cNvSpPr/>
          <p:nvPr/>
        </p:nvSpPr>
        <p:spPr>
          <a:xfrm rot="8100000">
            <a:off x="3999847" y="171597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7"/>
          <p:cNvSpPr/>
          <p:nvPr/>
        </p:nvSpPr>
        <p:spPr>
          <a:xfrm rot="8100000">
            <a:off x="4738947" y="383347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p:nvPr/>
        </p:nvSpPr>
        <p:spPr>
          <a:xfrm rot="8100000">
            <a:off x="6850772" y="220872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rot="8100000">
            <a:off x="7527222" y="3876249"/>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B51033E7-1686-2D16-9B61-3D299403C4BC}"/>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04F89DFB-B8A0-C3C9-13DB-ACA8828F5F47}"/>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City of Beaumont</a:t>
            </a:r>
            <a:endParaRPr sz="4000" dirty="0">
              <a:solidFill>
                <a:schemeClr val="accent1"/>
              </a:solidFill>
            </a:endParaRPr>
          </a:p>
        </p:txBody>
      </p:sp>
      <p:sp>
        <p:nvSpPr>
          <p:cNvPr id="122" name="Google Shape;122;p16">
            <a:extLst>
              <a:ext uri="{FF2B5EF4-FFF2-40B4-BE49-F238E27FC236}">
                <a16:creationId xmlns:a16="http://schemas.microsoft.com/office/drawing/2014/main" id="{4F5D00EF-0E06-D786-D6BE-531DAC8D2E24}"/>
              </a:ext>
            </a:extLst>
          </p:cNvPr>
          <p:cNvSpPr txBox="1">
            <a:spLocks noGrp="1"/>
          </p:cNvSpPr>
          <p:nvPr>
            <p:ph type="body" idx="1"/>
          </p:nvPr>
        </p:nvSpPr>
        <p:spPr>
          <a:xfrm>
            <a:off x="228599" y="1389185"/>
            <a:ext cx="4227875" cy="349454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Study on reviving historic project to connect </a:t>
            </a:r>
            <a:r>
              <a:rPr lang="en-US" dirty="0" err="1"/>
              <a:t>riverfont</a:t>
            </a:r>
            <a:r>
              <a:rPr lang="en-US" dirty="0"/>
              <a:t> to lake district.</a:t>
            </a:r>
          </a:p>
          <a:p>
            <a:pPr marL="0" lvl="0" indent="0" algn="l" rtl="0">
              <a:spcBef>
                <a:spcPts val="600"/>
              </a:spcBef>
              <a:spcAft>
                <a:spcPts val="0"/>
              </a:spcAft>
              <a:buNone/>
            </a:pPr>
            <a:r>
              <a:rPr lang="en-US" dirty="0"/>
              <a:t>Easy to use with ArcGIS online formatting.</a:t>
            </a:r>
          </a:p>
          <a:p>
            <a:pPr marL="0" lvl="0" indent="0" algn="l" rtl="0">
              <a:spcBef>
                <a:spcPts val="600"/>
              </a:spcBef>
              <a:spcAft>
                <a:spcPts val="0"/>
              </a:spcAft>
              <a:buNone/>
            </a:pPr>
            <a:r>
              <a:rPr lang="en-US" dirty="0"/>
              <a:t>Seems to omit private sector’s role in redevelopment.</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463D9A0A-789F-022F-3EFB-D783120B7EE3}"/>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24</a:t>
            </a:fld>
            <a:endParaRPr/>
          </a:p>
        </p:txBody>
      </p:sp>
      <p:pic>
        <p:nvPicPr>
          <p:cNvPr id="124" name="Google Shape;124;p16">
            <a:extLst>
              <a:ext uri="{FF2B5EF4-FFF2-40B4-BE49-F238E27FC236}">
                <a16:creationId xmlns:a16="http://schemas.microsoft.com/office/drawing/2014/main" id="{42652E54-73A5-5AA7-50E1-228D8845C1F1}"/>
              </a:ext>
            </a:extLst>
          </p:cNvPr>
          <p:cNvPicPr preferRelativeResize="0"/>
          <p:nvPr/>
        </p:nvPicPr>
        <p:blipFill>
          <a:blip r:embed="rId3"/>
          <a:srcRect l="13280" r="13280"/>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8795165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A19F5504-585F-2FCE-34C4-3AF1E8C9E5EE}"/>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645DB22F-E755-226A-5AD1-144FBD760F28}"/>
              </a:ext>
            </a:extLst>
          </p:cNvPr>
          <p:cNvSpPr txBox="1">
            <a:spLocks noGrp="1"/>
          </p:cNvSpPr>
          <p:nvPr>
            <p:ph type="title"/>
          </p:nvPr>
        </p:nvSpPr>
        <p:spPr>
          <a:xfrm>
            <a:off x="228599" y="105571"/>
            <a:ext cx="4544535" cy="1055013"/>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3600" dirty="0">
                <a:solidFill>
                  <a:schemeClr val="accent1"/>
                </a:solidFill>
              </a:rPr>
              <a:t>Topeka Riverfront Activation Plan</a:t>
            </a:r>
            <a:endParaRPr sz="3600" dirty="0">
              <a:solidFill>
                <a:schemeClr val="accent1"/>
              </a:solidFill>
            </a:endParaRPr>
          </a:p>
        </p:txBody>
      </p:sp>
      <p:sp>
        <p:nvSpPr>
          <p:cNvPr id="122" name="Google Shape;122;p16">
            <a:extLst>
              <a:ext uri="{FF2B5EF4-FFF2-40B4-BE49-F238E27FC236}">
                <a16:creationId xmlns:a16="http://schemas.microsoft.com/office/drawing/2014/main" id="{96A29105-690C-9261-B3E4-B1D5BFB4EF9B}"/>
              </a:ext>
            </a:extLst>
          </p:cNvPr>
          <p:cNvSpPr txBox="1">
            <a:spLocks noGrp="1"/>
          </p:cNvSpPr>
          <p:nvPr>
            <p:ph type="body" idx="1"/>
          </p:nvPr>
        </p:nvSpPr>
        <p:spPr>
          <a:xfrm>
            <a:off x="228599" y="1160584"/>
            <a:ext cx="4227875" cy="3982769"/>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Study on efforts to revitalize Topeka’s Riverfront.</a:t>
            </a:r>
          </a:p>
          <a:p>
            <a:pPr marL="0" lvl="0" indent="0" algn="l" rtl="0">
              <a:spcBef>
                <a:spcPts val="600"/>
              </a:spcBef>
              <a:spcAft>
                <a:spcPts val="0"/>
              </a:spcAft>
              <a:buNone/>
            </a:pPr>
            <a:r>
              <a:rPr lang="en-US" dirty="0"/>
              <a:t>Easy to use with ArcGIS online story map formatting.</a:t>
            </a:r>
          </a:p>
          <a:p>
            <a:pPr marL="0" lvl="0" indent="0" algn="l" rtl="0">
              <a:spcBef>
                <a:spcPts val="600"/>
              </a:spcBef>
              <a:spcAft>
                <a:spcPts val="0"/>
              </a:spcAft>
              <a:buNone/>
            </a:pPr>
            <a:r>
              <a:rPr lang="en-US" dirty="0"/>
              <a:t>Cites Cincinnati as one of it’s inspirations</a:t>
            </a:r>
          </a:p>
          <a:p>
            <a:pPr marL="0" lvl="0" indent="0" algn="l" rtl="0">
              <a:spcBef>
                <a:spcPts val="600"/>
              </a:spcBef>
              <a:spcAft>
                <a:spcPts val="0"/>
              </a:spcAft>
              <a:buNone/>
            </a:pPr>
            <a:r>
              <a:rPr lang="en-US" dirty="0"/>
              <a:t>Boxy formatting seemed like it could’ve benefitted from some of the customization that I used with</a:t>
            </a:r>
          </a:p>
          <a:p>
            <a:pPr marL="0" lvl="0" indent="0" algn="l" rtl="0">
              <a:spcBef>
                <a:spcPts val="600"/>
              </a:spcBef>
              <a:spcAft>
                <a:spcPts val="0"/>
              </a:spcAft>
              <a:buNone/>
            </a:pPr>
            <a:r>
              <a:rPr lang="en-US" dirty="0"/>
              <a:t>Open source.</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8DD81996-A3D7-9A3F-62DD-C82B6C032291}"/>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25</a:t>
            </a:fld>
            <a:endParaRPr/>
          </a:p>
        </p:txBody>
      </p:sp>
      <p:pic>
        <p:nvPicPr>
          <p:cNvPr id="124" name="Google Shape;124;p16">
            <a:extLst>
              <a:ext uri="{FF2B5EF4-FFF2-40B4-BE49-F238E27FC236}">
                <a16:creationId xmlns:a16="http://schemas.microsoft.com/office/drawing/2014/main" id="{AE689DEF-884B-E1A1-E2CF-2BB80C8AB1B5}"/>
              </a:ext>
            </a:extLst>
          </p:cNvPr>
          <p:cNvPicPr preferRelativeResize="0"/>
          <p:nvPr/>
        </p:nvPicPr>
        <p:blipFill>
          <a:blip r:embed="rId3"/>
          <a:srcRect l="9997" r="42080"/>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216019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168B4BF2-1DD7-D15C-AA01-1759B281BD38}"/>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2917BAC5-6BEC-DA3C-F524-5DD34209E712}"/>
              </a:ext>
            </a:extLst>
          </p:cNvPr>
          <p:cNvSpPr txBox="1">
            <a:spLocks noGrp="1"/>
          </p:cNvSpPr>
          <p:nvPr>
            <p:ph type="title"/>
          </p:nvPr>
        </p:nvSpPr>
        <p:spPr>
          <a:xfrm>
            <a:off x="228599" y="105572"/>
            <a:ext cx="4544535" cy="665928"/>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4000" dirty="0">
                <a:solidFill>
                  <a:schemeClr val="accent1"/>
                </a:solidFill>
              </a:rPr>
              <a:t>Ride with GPS</a:t>
            </a:r>
            <a:endParaRPr sz="3600" dirty="0">
              <a:solidFill>
                <a:schemeClr val="accent1"/>
              </a:solidFill>
            </a:endParaRPr>
          </a:p>
        </p:txBody>
      </p:sp>
      <p:sp>
        <p:nvSpPr>
          <p:cNvPr id="122" name="Google Shape;122;p16">
            <a:extLst>
              <a:ext uri="{FF2B5EF4-FFF2-40B4-BE49-F238E27FC236}">
                <a16:creationId xmlns:a16="http://schemas.microsoft.com/office/drawing/2014/main" id="{6235A715-462A-8D7F-D587-605AFE810861}"/>
              </a:ext>
            </a:extLst>
          </p:cNvPr>
          <p:cNvSpPr txBox="1">
            <a:spLocks noGrp="1"/>
          </p:cNvSpPr>
          <p:nvPr>
            <p:ph type="body" idx="1"/>
          </p:nvPr>
        </p:nvSpPr>
        <p:spPr>
          <a:xfrm>
            <a:off x="228599" y="1160584"/>
            <a:ext cx="4227875" cy="3982769"/>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Interactive Cyclist Route Map</a:t>
            </a:r>
          </a:p>
          <a:p>
            <a:pPr marL="0" lvl="0" indent="0" algn="l" rtl="0">
              <a:spcBef>
                <a:spcPts val="600"/>
              </a:spcBef>
              <a:spcAft>
                <a:spcPts val="0"/>
              </a:spcAft>
              <a:buNone/>
            </a:pPr>
            <a:r>
              <a:rPr lang="en-US" dirty="0"/>
              <a:t>Extremely intuitive</a:t>
            </a:r>
          </a:p>
          <a:p>
            <a:pPr marL="0" lvl="0" indent="0" algn="l" rtl="0">
              <a:spcBef>
                <a:spcPts val="600"/>
              </a:spcBef>
              <a:spcAft>
                <a:spcPts val="0"/>
              </a:spcAft>
              <a:buNone/>
            </a:pPr>
            <a:r>
              <a:rPr lang="en-US" dirty="0"/>
              <a:t>Loaded with easily accessed external information.</a:t>
            </a:r>
          </a:p>
          <a:p>
            <a:pPr marL="0" lvl="0" indent="0" algn="l" rtl="0">
              <a:spcBef>
                <a:spcPts val="600"/>
              </a:spcBef>
              <a:spcAft>
                <a:spcPts val="0"/>
              </a:spcAft>
              <a:buNone/>
            </a:pPr>
            <a:r>
              <a:rPr lang="en-US" dirty="0"/>
              <a:t>Does not have a 3d Component.</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C1663080-5A33-4A57-10D1-DF924C5AF961}"/>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26</a:t>
            </a:fld>
            <a:endParaRPr/>
          </a:p>
        </p:txBody>
      </p:sp>
      <p:pic>
        <p:nvPicPr>
          <p:cNvPr id="124" name="Google Shape;124;p16">
            <a:extLst>
              <a:ext uri="{FF2B5EF4-FFF2-40B4-BE49-F238E27FC236}">
                <a16:creationId xmlns:a16="http://schemas.microsoft.com/office/drawing/2014/main" id="{2620E54F-2A95-FA74-E515-7C3E19615241}"/>
              </a:ext>
            </a:extLst>
          </p:cNvPr>
          <p:cNvPicPr preferRelativeResize="0"/>
          <p:nvPr/>
        </p:nvPicPr>
        <p:blipFill>
          <a:blip r:embed="rId3"/>
          <a:srcRect l="2654" r="2654"/>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4975783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74AF2603-21F6-4039-5A64-57508DDF8F92}"/>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408978D6-4A77-5E57-0D8C-892353A705EF}"/>
              </a:ext>
            </a:extLst>
          </p:cNvPr>
          <p:cNvSpPr txBox="1">
            <a:spLocks noGrp="1"/>
          </p:cNvSpPr>
          <p:nvPr>
            <p:ph type="title"/>
          </p:nvPr>
        </p:nvSpPr>
        <p:spPr>
          <a:xfrm>
            <a:off x="228599" y="105572"/>
            <a:ext cx="4544535" cy="665928"/>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4000" dirty="0">
                <a:solidFill>
                  <a:schemeClr val="accent1"/>
                </a:solidFill>
              </a:rPr>
              <a:t>Site Design</a:t>
            </a:r>
            <a:endParaRPr sz="3600" dirty="0">
              <a:solidFill>
                <a:schemeClr val="accent1"/>
              </a:solidFill>
            </a:endParaRPr>
          </a:p>
        </p:txBody>
      </p:sp>
      <p:sp>
        <p:nvSpPr>
          <p:cNvPr id="122" name="Google Shape;122;p16">
            <a:extLst>
              <a:ext uri="{FF2B5EF4-FFF2-40B4-BE49-F238E27FC236}">
                <a16:creationId xmlns:a16="http://schemas.microsoft.com/office/drawing/2014/main" id="{8A2CBBFA-31E9-7326-5CDB-168D054166CB}"/>
              </a:ext>
            </a:extLst>
          </p:cNvPr>
          <p:cNvSpPr txBox="1">
            <a:spLocks noGrp="1"/>
          </p:cNvSpPr>
          <p:nvPr>
            <p:ph type="body" idx="1"/>
          </p:nvPr>
        </p:nvSpPr>
        <p:spPr>
          <a:xfrm>
            <a:off x="228599" y="1160584"/>
            <a:ext cx="4227875" cy="3982769"/>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Map of Chicago Architecture firms projects</a:t>
            </a:r>
          </a:p>
          <a:p>
            <a:pPr marL="0" lvl="0" indent="0" algn="l" rtl="0">
              <a:spcBef>
                <a:spcPts val="600"/>
              </a:spcBef>
              <a:spcAft>
                <a:spcPts val="0"/>
              </a:spcAft>
              <a:buNone/>
            </a:pPr>
            <a:r>
              <a:rPr lang="en-US" dirty="0"/>
              <a:t>Extremely intuitive</a:t>
            </a:r>
          </a:p>
          <a:p>
            <a:pPr marL="0" lvl="0" indent="0" algn="l" rtl="0">
              <a:spcBef>
                <a:spcPts val="600"/>
              </a:spcBef>
              <a:spcAft>
                <a:spcPts val="0"/>
              </a:spcAft>
              <a:buNone/>
            </a:pPr>
            <a:r>
              <a:rPr lang="en-US" dirty="0"/>
              <a:t>Loaded with easily accessed external information.</a:t>
            </a:r>
          </a:p>
          <a:p>
            <a:pPr marL="0" lvl="0" indent="0" algn="l" rtl="0">
              <a:spcBef>
                <a:spcPts val="600"/>
              </a:spcBef>
              <a:spcAft>
                <a:spcPts val="0"/>
              </a:spcAft>
              <a:buNone/>
            </a:pPr>
            <a:r>
              <a:rPr lang="en-US" dirty="0"/>
              <a:t>Very visually pleasing</a:t>
            </a:r>
          </a:p>
          <a:p>
            <a:pPr marL="0" lvl="0" indent="0" algn="l" rtl="0">
              <a:spcBef>
                <a:spcPts val="600"/>
              </a:spcBef>
              <a:spcAft>
                <a:spcPts val="0"/>
              </a:spcAft>
              <a:buNone/>
            </a:pPr>
            <a:r>
              <a:rPr lang="en-US" dirty="0"/>
              <a:t>Does not have a 3d Component.</a:t>
            </a:r>
          </a:p>
          <a:p>
            <a:pPr marL="0" lvl="0" indent="0" algn="l" rtl="0">
              <a:spcBef>
                <a:spcPts val="600"/>
              </a:spcBef>
              <a:spcAft>
                <a:spcPts val="0"/>
              </a:spcAft>
              <a:buNone/>
            </a:pPr>
            <a:r>
              <a:rPr lang="en-US" dirty="0"/>
              <a:t>Closest inspiration for my project</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E482E56A-8CA9-6F5A-8449-D919CF8A377D}"/>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pic>
        <p:nvPicPr>
          <p:cNvPr id="124" name="Google Shape;124;p16">
            <a:extLst>
              <a:ext uri="{FF2B5EF4-FFF2-40B4-BE49-F238E27FC236}">
                <a16:creationId xmlns:a16="http://schemas.microsoft.com/office/drawing/2014/main" id="{7B41250B-BFBC-422F-7B33-088CFE01536A}"/>
              </a:ext>
            </a:extLst>
          </p:cNvPr>
          <p:cNvPicPr preferRelativeResize="0"/>
          <p:nvPr/>
        </p:nvPicPr>
        <p:blipFill>
          <a:blip r:embed="rId3"/>
          <a:srcRect l="2266" r="2266"/>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6476580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9000" b="-69000"/>
          </a:stretch>
        </a:blipFill>
        <a:effectLst/>
      </p:bgPr>
    </p:bg>
    <p:spTree>
      <p:nvGrpSpPr>
        <p:cNvPr id="1" name="Shape 192">
          <a:extLst>
            <a:ext uri="{FF2B5EF4-FFF2-40B4-BE49-F238E27FC236}">
              <a16:creationId xmlns:a16="http://schemas.microsoft.com/office/drawing/2014/main" id="{7A6BBF11-D7AC-25D8-4274-89911C4C8CCA}"/>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67996315-A086-DF8A-6AF3-26A123317C2B}"/>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b="0" dirty="0"/>
              <a:t>Technologies</a:t>
            </a:r>
            <a:endParaRPr sz="1800" dirty="0"/>
          </a:p>
        </p:txBody>
      </p:sp>
      <p:sp>
        <p:nvSpPr>
          <p:cNvPr id="194" name="Google Shape;194;p24">
            <a:extLst>
              <a:ext uri="{FF2B5EF4-FFF2-40B4-BE49-F238E27FC236}">
                <a16:creationId xmlns:a16="http://schemas.microsoft.com/office/drawing/2014/main" id="{E2BCEA90-719E-EC18-DA9D-55993BAE1803}"/>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28</a:t>
            </a:fld>
            <a:endParaRPr/>
          </a:p>
        </p:txBody>
      </p:sp>
    </p:spTree>
    <p:extLst>
      <p:ext uri="{BB962C8B-B14F-4D97-AF65-F5344CB8AC3E}">
        <p14:creationId xmlns:p14="http://schemas.microsoft.com/office/powerpoint/2010/main" val="40855143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1FAB1516-CEAF-5933-A4BD-C201A4C08C70}"/>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60C72E74-6447-F1F4-591A-CE11A95A5E5F}"/>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Balla, et all</a:t>
            </a:r>
            <a:endParaRPr sz="4000" dirty="0">
              <a:solidFill>
                <a:schemeClr val="accent1"/>
              </a:solidFill>
            </a:endParaRPr>
          </a:p>
        </p:txBody>
      </p:sp>
      <p:sp>
        <p:nvSpPr>
          <p:cNvPr id="122" name="Google Shape;122;p16">
            <a:extLst>
              <a:ext uri="{FF2B5EF4-FFF2-40B4-BE49-F238E27FC236}">
                <a16:creationId xmlns:a16="http://schemas.microsoft.com/office/drawing/2014/main" id="{3A7C7818-7C76-7719-A61E-FC5FBE68630C}"/>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Attribute Leaflet’s popularity to ease of ease of use, lightweight nature, high customizability, and mobile-friendly design, all of which reduce the need for extensive programming experience</a:t>
            </a:r>
          </a:p>
          <a:p>
            <a:pPr marL="0" lvl="0" indent="0" algn="l" rtl="0">
              <a:spcBef>
                <a:spcPts val="600"/>
              </a:spcBef>
              <a:spcAft>
                <a:spcPts val="0"/>
              </a:spcAft>
              <a:buNone/>
            </a:pPr>
            <a:r>
              <a:rPr lang="en-US" dirty="0"/>
              <a:t>identify three key limitations of Leaflet: it does not natively support data classification, hatching fills, or automatic legend generation. To address these shortcomings, they introduce a custom plugin</a:t>
            </a:r>
          </a:p>
        </p:txBody>
      </p:sp>
      <p:sp>
        <p:nvSpPr>
          <p:cNvPr id="123" name="Google Shape;123;p16">
            <a:extLst>
              <a:ext uri="{FF2B5EF4-FFF2-40B4-BE49-F238E27FC236}">
                <a16:creationId xmlns:a16="http://schemas.microsoft.com/office/drawing/2014/main" id="{522FBF54-E6D1-243C-8B06-CD7F41E32714}"/>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29</a:t>
            </a:fld>
            <a:endParaRPr/>
          </a:p>
        </p:txBody>
      </p:sp>
      <p:pic>
        <p:nvPicPr>
          <p:cNvPr id="124" name="Google Shape;124;p16">
            <a:extLst>
              <a:ext uri="{FF2B5EF4-FFF2-40B4-BE49-F238E27FC236}">
                <a16:creationId xmlns:a16="http://schemas.microsoft.com/office/drawing/2014/main" id="{4B840FE6-ADFB-3FC3-6059-BFE2DDA2D280}"/>
              </a:ext>
            </a:extLst>
          </p:cNvPr>
          <p:cNvPicPr preferRelativeResize="0"/>
          <p:nvPr/>
        </p:nvPicPr>
        <p:blipFill>
          <a:blip r:embed="rId3"/>
          <a:srcRect t="13724" b="13724"/>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439600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EAD9C044-DD0F-1E86-9C06-D0564C00B563}"/>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7AADAFA5-A5E0-E9D7-067B-0653AC102F42}"/>
              </a:ext>
            </a:extLst>
          </p:cNvPr>
          <p:cNvSpPr txBox="1">
            <a:spLocks noGrp="1"/>
          </p:cNvSpPr>
          <p:nvPr>
            <p:ph type="title"/>
          </p:nvPr>
        </p:nvSpPr>
        <p:spPr>
          <a:xfrm>
            <a:off x="228599" y="105571"/>
            <a:ext cx="4544535" cy="1198435"/>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Personal Inspiration</a:t>
            </a:r>
            <a:endParaRPr sz="4000" dirty="0">
              <a:solidFill>
                <a:schemeClr val="accent1"/>
              </a:solidFill>
            </a:endParaRPr>
          </a:p>
        </p:txBody>
      </p:sp>
      <p:sp>
        <p:nvSpPr>
          <p:cNvPr id="122" name="Google Shape;122;p16">
            <a:extLst>
              <a:ext uri="{FF2B5EF4-FFF2-40B4-BE49-F238E27FC236}">
                <a16:creationId xmlns:a16="http://schemas.microsoft.com/office/drawing/2014/main" id="{5746D977-1977-C741-9B08-F141AB572D9B}"/>
              </a:ext>
            </a:extLst>
          </p:cNvPr>
          <p:cNvSpPr txBox="1">
            <a:spLocks noGrp="1"/>
          </p:cNvSpPr>
          <p:nvPr>
            <p:ph type="body" idx="1"/>
          </p:nvPr>
        </p:nvSpPr>
        <p:spPr>
          <a:xfrm>
            <a:off x="228599" y="1304006"/>
            <a:ext cx="4227875" cy="3295703"/>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Friends from family membership in the Germain Society of Cincinnati</a:t>
            </a:r>
            <a:endParaRPr sz="2000" dirty="0"/>
          </a:p>
          <a:p>
            <a:pPr marL="0" lvl="0" indent="0" algn="l" rtl="0">
              <a:spcBef>
                <a:spcPts val="600"/>
              </a:spcBef>
              <a:spcAft>
                <a:spcPts val="0"/>
              </a:spcAft>
              <a:buNone/>
            </a:pPr>
            <a:r>
              <a:rPr lang="en" sz="2000" dirty="0"/>
              <a:t>Friends from Boone County High School</a:t>
            </a:r>
          </a:p>
          <a:p>
            <a:pPr marL="0" lvl="0" indent="0" algn="l" rtl="0">
              <a:spcBef>
                <a:spcPts val="600"/>
              </a:spcBef>
              <a:spcAft>
                <a:spcPts val="0"/>
              </a:spcAft>
              <a:buNone/>
            </a:pPr>
            <a:r>
              <a:rPr lang="en" dirty="0"/>
              <a:t>Urban Geography classes in Undergrad at UK</a:t>
            </a:r>
          </a:p>
          <a:p>
            <a:pPr marL="0" lvl="0" indent="0" algn="l" rtl="0">
              <a:spcBef>
                <a:spcPts val="600"/>
              </a:spcBef>
              <a:spcAft>
                <a:spcPts val="0"/>
              </a:spcAft>
              <a:buNone/>
            </a:pPr>
            <a:r>
              <a:rPr lang="en" sz="2000" dirty="0"/>
              <a:t>Mutiple visits per year to downtown Cincinnati</a:t>
            </a:r>
          </a:p>
        </p:txBody>
      </p:sp>
      <p:sp>
        <p:nvSpPr>
          <p:cNvPr id="123" name="Google Shape;123;p16">
            <a:extLst>
              <a:ext uri="{FF2B5EF4-FFF2-40B4-BE49-F238E27FC236}">
                <a16:creationId xmlns:a16="http://schemas.microsoft.com/office/drawing/2014/main" id="{CAE156C5-99D9-2994-C4FC-3EB9478386EB}"/>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pic>
        <p:nvPicPr>
          <p:cNvPr id="124" name="Google Shape;124;p16">
            <a:extLst>
              <a:ext uri="{FF2B5EF4-FFF2-40B4-BE49-F238E27FC236}">
                <a16:creationId xmlns:a16="http://schemas.microsoft.com/office/drawing/2014/main" id="{F58F3023-E7B4-3176-A323-7813C23B41D2}"/>
              </a:ext>
            </a:extLst>
          </p:cNvPr>
          <p:cNvPicPr preferRelativeResize="0"/>
          <p:nvPr/>
        </p:nvPicPr>
        <p:blipFill>
          <a:blip r:embed="rId3"/>
          <a:srcRect l="17285" r="17285"/>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7334705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0FA6707D-9242-2557-1898-3EE8EEB6C3E3}"/>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CCD67BD7-85B6-25A4-B2ED-1F0F942F602B}"/>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Hu, et all</a:t>
            </a:r>
            <a:endParaRPr sz="4000" dirty="0">
              <a:solidFill>
                <a:schemeClr val="accent1"/>
              </a:solidFill>
            </a:endParaRPr>
          </a:p>
        </p:txBody>
      </p:sp>
      <p:sp>
        <p:nvSpPr>
          <p:cNvPr id="122" name="Google Shape;122;p16">
            <a:extLst>
              <a:ext uri="{FF2B5EF4-FFF2-40B4-BE49-F238E27FC236}">
                <a16:creationId xmlns:a16="http://schemas.microsoft.com/office/drawing/2014/main" id="{03C942F5-E330-FF09-7868-4CDF39B32FB6}"/>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Overview of the evolution of google maps </a:t>
            </a:r>
            <a:r>
              <a:rPr lang="en-US" dirty="0" err="1"/>
              <a:t>api</a:t>
            </a:r>
            <a:r>
              <a:rPr lang="en-US" dirty="0"/>
              <a:t>.</a:t>
            </a:r>
          </a:p>
          <a:p>
            <a:pPr marL="0" lvl="0" indent="0" algn="l" rtl="0">
              <a:spcBef>
                <a:spcPts val="600"/>
              </a:spcBef>
              <a:spcAft>
                <a:spcPts val="0"/>
              </a:spcAft>
              <a:buNone/>
            </a:pPr>
            <a:r>
              <a:rPr lang="en-US" dirty="0"/>
              <a:t>Provide screenshots on the tools effectiveness and functionality in creating a public mapping tool.</a:t>
            </a:r>
          </a:p>
          <a:p>
            <a:pPr marL="0" lvl="0" indent="0" algn="l" rtl="0">
              <a:spcBef>
                <a:spcPts val="600"/>
              </a:spcBef>
              <a:spcAft>
                <a:spcPts val="0"/>
              </a:spcAft>
              <a:buNone/>
            </a:pPr>
            <a:r>
              <a:rPr lang="en-US" dirty="0"/>
              <a:t>I think suspect many elements of it were used to build the site-design map.</a:t>
            </a:r>
          </a:p>
          <a:p>
            <a:pPr marL="0" lvl="0" indent="0" algn="l" rtl="0">
              <a:spcBef>
                <a:spcPts val="600"/>
              </a:spcBef>
              <a:spcAft>
                <a:spcPts val="0"/>
              </a:spcAft>
              <a:buNone/>
            </a:pPr>
            <a:r>
              <a:rPr lang="en-US" dirty="0"/>
              <a:t>I found the learning curve too steep for my project.</a:t>
            </a:r>
          </a:p>
        </p:txBody>
      </p:sp>
      <p:sp>
        <p:nvSpPr>
          <p:cNvPr id="123" name="Google Shape;123;p16">
            <a:extLst>
              <a:ext uri="{FF2B5EF4-FFF2-40B4-BE49-F238E27FC236}">
                <a16:creationId xmlns:a16="http://schemas.microsoft.com/office/drawing/2014/main" id="{86B48A25-391E-5BDB-BA24-38A0E25E6629}"/>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30</a:t>
            </a:fld>
            <a:endParaRPr/>
          </a:p>
        </p:txBody>
      </p:sp>
      <p:pic>
        <p:nvPicPr>
          <p:cNvPr id="124" name="Google Shape;124;p16">
            <a:extLst>
              <a:ext uri="{FF2B5EF4-FFF2-40B4-BE49-F238E27FC236}">
                <a16:creationId xmlns:a16="http://schemas.microsoft.com/office/drawing/2014/main" id="{B35BA062-819E-6218-3F75-D8700530890E}"/>
              </a:ext>
            </a:extLst>
          </p:cNvPr>
          <p:cNvPicPr preferRelativeResize="0"/>
          <p:nvPr/>
        </p:nvPicPr>
        <p:blipFill>
          <a:blip r:embed="rId3"/>
          <a:srcRect t="12821" b="12821"/>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6854205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C89C7CD2-FFDF-BD5C-8D6B-0A4BA1D082E3}"/>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3B342F2E-1801-18C3-63AA-7547337F9C42}"/>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err="1">
                <a:solidFill>
                  <a:schemeClr val="accent1"/>
                </a:solidFill>
              </a:rPr>
              <a:t>DataPlotly</a:t>
            </a:r>
            <a:endParaRPr sz="4000" dirty="0">
              <a:solidFill>
                <a:schemeClr val="accent1"/>
              </a:solidFill>
            </a:endParaRPr>
          </a:p>
        </p:txBody>
      </p:sp>
      <p:sp>
        <p:nvSpPr>
          <p:cNvPr id="122" name="Google Shape;122;p16">
            <a:extLst>
              <a:ext uri="{FF2B5EF4-FFF2-40B4-BE49-F238E27FC236}">
                <a16:creationId xmlns:a16="http://schemas.microsoft.com/office/drawing/2014/main" id="{032844F7-5AF0-1ADF-11F6-9CE5AADA5BB1}"/>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Great plugin for QGIS.</a:t>
            </a:r>
          </a:p>
          <a:p>
            <a:pPr marL="0" lvl="0" indent="0" algn="l" rtl="0">
              <a:spcBef>
                <a:spcPts val="600"/>
              </a:spcBef>
              <a:spcAft>
                <a:spcPts val="0"/>
              </a:spcAft>
              <a:buNone/>
            </a:pPr>
            <a:endParaRPr lang="en-US" dirty="0"/>
          </a:p>
          <a:p>
            <a:pPr marL="0" lvl="0" indent="0" algn="l" rtl="0">
              <a:spcBef>
                <a:spcPts val="600"/>
              </a:spcBef>
              <a:spcAft>
                <a:spcPts val="0"/>
              </a:spcAft>
              <a:buNone/>
            </a:pPr>
            <a:r>
              <a:rPr lang="en-US" dirty="0"/>
              <a:t>Allowed me to generate supporting graphs for my concepts rapidly</a:t>
            </a:r>
          </a:p>
        </p:txBody>
      </p:sp>
      <p:sp>
        <p:nvSpPr>
          <p:cNvPr id="123" name="Google Shape;123;p16">
            <a:extLst>
              <a:ext uri="{FF2B5EF4-FFF2-40B4-BE49-F238E27FC236}">
                <a16:creationId xmlns:a16="http://schemas.microsoft.com/office/drawing/2014/main" id="{F3B47D6E-9D17-6389-4CDD-C992854DA8C5}"/>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31</a:t>
            </a:fld>
            <a:endParaRPr/>
          </a:p>
        </p:txBody>
      </p:sp>
      <p:pic>
        <p:nvPicPr>
          <p:cNvPr id="124" name="Google Shape;124;p16">
            <a:extLst>
              <a:ext uri="{FF2B5EF4-FFF2-40B4-BE49-F238E27FC236}">
                <a16:creationId xmlns:a16="http://schemas.microsoft.com/office/drawing/2014/main" id="{C652868F-C633-F3EF-5507-FCD1F1DCE05C}"/>
              </a:ext>
            </a:extLst>
          </p:cNvPr>
          <p:cNvPicPr preferRelativeResize="0"/>
          <p:nvPr/>
        </p:nvPicPr>
        <p:blipFill>
          <a:blip r:embed="rId3"/>
          <a:srcRect l="7857" r="7857"/>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7179110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60C1E632-127E-256E-974B-D46FDE57BDF8}"/>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CDFDBC4A-909E-39D3-69AD-BDEB15A5617D}"/>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Duarte, et all</a:t>
            </a:r>
            <a:endParaRPr sz="4000" dirty="0">
              <a:solidFill>
                <a:schemeClr val="accent1"/>
              </a:solidFill>
            </a:endParaRPr>
          </a:p>
        </p:txBody>
      </p:sp>
      <p:sp>
        <p:nvSpPr>
          <p:cNvPr id="122" name="Google Shape;122;p16">
            <a:extLst>
              <a:ext uri="{FF2B5EF4-FFF2-40B4-BE49-F238E27FC236}">
                <a16:creationId xmlns:a16="http://schemas.microsoft.com/office/drawing/2014/main" id="{99CC3562-205C-7417-A81D-26BB35984D43}"/>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Compares and contrasts 4 plugins to publish web maps from QGIS:</a:t>
            </a:r>
          </a:p>
          <a:p>
            <a:pPr lvl="0" indent="-457200" algn="l" rtl="0">
              <a:spcBef>
                <a:spcPts val="600"/>
              </a:spcBef>
              <a:spcAft>
                <a:spcPts val="0"/>
              </a:spcAft>
              <a:buFont typeface="+mj-lt"/>
              <a:buAutoNum type="arabicPeriod"/>
            </a:pPr>
            <a:r>
              <a:rPr lang="en-US" dirty="0"/>
              <a:t>QGIS2Web</a:t>
            </a:r>
          </a:p>
          <a:p>
            <a:pPr lvl="0" indent="-457200" algn="l" rtl="0">
              <a:spcBef>
                <a:spcPts val="600"/>
              </a:spcBef>
              <a:spcAft>
                <a:spcPts val="0"/>
              </a:spcAft>
              <a:buFont typeface="+mj-lt"/>
              <a:buAutoNum type="arabicPeriod"/>
            </a:pPr>
            <a:r>
              <a:rPr lang="en-US" dirty="0"/>
              <a:t>QGIS Cloud</a:t>
            </a:r>
          </a:p>
          <a:p>
            <a:pPr lvl="0" indent="-457200" algn="l" rtl="0">
              <a:spcBef>
                <a:spcPts val="600"/>
              </a:spcBef>
              <a:spcAft>
                <a:spcPts val="0"/>
              </a:spcAft>
              <a:buFont typeface="+mj-lt"/>
              <a:buAutoNum type="arabicPeriod"/>
            </a:pPr>
            <a:r>
              <a:rPr lang="en-US" dirty="0"/>
              <a:t>GIS Cloud Publisher</a:t>
            </a:r>
          </a:p>
          <a:p>
            <a:pPr lvl="0" indent="-457200" algn="l" rtl="0">
              <a:spcBef>
                <a:spcPts val="600"/>
              </a:spcBef>
              <a:spcAft>
                <a:spcPts val="0"/>
              </a:spcAft>
              <a:buFont typeface="+mj-lt"/>
              <a:buAutoNum type="arabicPeriod"/>
            </a:pPr>
            <a:r>
              <a:rPr lang="en-US" dirty="0" err="1"/>
              <a:t>Mappia</a:t>
            </a:r>
            <a:endParaRPr lang="en-US" dirty="0"/>
          </a:p>
          <a:p>
            <a:pPr marL="0" lvl="0" indent="0" algn="l" rtl="0">
              <a:spcBef>
                <a:spcPts val="600"/>
              </a:spcBef>
              <a:spcAft>
                <a:spcPts val="0"/>
              </a:spcAft>
              <a:buNone/>
            </a:pPr>
            <a:endParaRPr lang="en-US" dirty="0"/>
          </a:p>
          <a:p>
            <a:pPr marL="0" lvl="0" indent="0" algn="l" rtl="0">
              <a:spcBef>
                <a:spcPts val="600"/>
              </a:spcBef>
              <a:spcAft>
                <a:spcPts val="0"/>
              </a:spcAft>
              <a:buNone/>
            </a:pPr>
            <a:r>
              <a:rPr lang="en-US" dirty="0"/>
              <a:t>Examined these for a bit and once again found the learning curve a bit steep for the limited timeframe</a:t>
            </a:r>
          </a:p>
        </p:txBody>
      </p:sp>
      <p:sp>
        <p:nvSpPr>
          <p:cNvPr id="123" name="Google Shape;123;p16">
            <a:extLst>
              <a:ext uri="{FF2B5EF4-FFF2-40B4-BE49-F238E27FC236}">
                <a16:creationId xmlns:a16="http://schemas.microsoft.com/office/drawing/2014/main" id="{A47A0F1A-AE7E-2BCA-CF1B-5B45CA7C9666}"/>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32</a:t>
            </a:fld>
            <a:endParaRPr/>
          </a:p>
        </p:txBody>
      </p:sp>
      <p:pic>
        <p:nvPicPr>
          <p:cNvPr id="124" name="Google Shape;124;p16">
            <a:extLst>
              <a:ext uri="{FF2B5EF4-FFF2-40B4-BE49-F238E27FC236}">
                <a16:creationId xmlns:a16="http://schemas.microsoft.com/office/drawing/2014/main" id="{9B84E51A-86D3-34B6-F551-9EE4EEF94943}"/>
              </a:ext>
            </a:extLst>
          </p:cNvPr>
          <p:cNvPicPr preferRelativeResize="0"/>
          <p:nvPr/>
        </p:nvPicPr>
        <p:blipFill>
          <a:blip r:embed="rId3"/>
          <a:srcRect l="21023" r="21023"/>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322182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CEAB7A9D-F948-8F35-6766-13B903194702}"/>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21F0403A-FEEB-72F1-C95B-BA6F05F14758}"/>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Eriksson, et al</a:t>
            </a:r>
            <a:endParaRPr sz="4000" dirty="0">
              <a:solidFill>
                <a:schemeClr val="accent1"/>
              </a:solidFill>
            </a:endParaRPr>
          </a:p>
        </p:txBody>
      </p:sp>
      <p:sp>
        <p:nvSpPr>
          <p:cNvPr id="122" name="Google Shape;122;p16">
            <a:extLst>
              <a:ext uri="{FF2B5EF4-FFF2-40B4-BE49-F238E27FC236}">
                <a16:creationId xmlns:a16="http://schemas.microsoft.com/office/drawing/2014/main" id="{8C39359C-149C-0DBB-5F41-2042BD8EDF9C}"/>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explains the process of creating stylesheets within </a:t>
            </a:r>
            <a:r>
              <a:rPr lang="en-US" dirty="0" err="1"/>
              <a:t>Mapbox</a:t>
            </a:r>
            <a:r>
              <a:rPr lang="en-US" dirty="0"/>
              <a:t> and deploying them for use in web browsers.</a:t>
            </a:r>
          </a:p>
          <a:p>
            <a:pPr marL="0" lvl="0" indent="0" algn="l" rtl="0">
              <a:spcBef>
                <a:spcPts val="600"/>
              </a:spcBef>
              <a:spcAft>
                <a:spcPts val="0"/>
              </a:spcAft>
              <a:buNone/>
            </a:pPr>
            <a:r>
              <a:rPr lang="en-US" dirty="0"/>
              <a:t>while the tool is useful, it struggles with performance under heavy use, particularly with high GPU demands</a:t>
            </a:r>
          </a:p>
          <a:p>
            <a:pPr marL="0" lvl="0" indent="0" algn="l" rtl="0">
              <a:spcBef>
                <a:spcPts val="600"/>
              </a:spcBef>
              <a:spcAft>
                <a:spcPts val="0"/>
              </a:spcAft>
              <a:buNone/>
            </a:pPr>
            <a:r>
              <a:rPr lang="en-US" dirty="0"/>
              <a:t>I decided that the ease of creating the 3d building effect outweighed any minor slowdowns experienced with </a:t>
            </a:r>
            <a:r>
              <a:rPr lang="en-US" dirty="0" err="1"/>
              <a:t>Mapbox</a:t>
            </a:r>
            <a:endParaRPr lang="en-US" dirty="0"/>
          </a:p>
        </p:txBody>
      </p:sp>
      <p:sp>
        <p:nvSpPr>
          <p:cNvPr id="123" name="Google Shape;123;p16">
            <a:extLst>
              <a:ext uri="{FF2B5EF4-FFF2-40B4-BE49-F238E27FC236}">
                <a16:creationId xmlns:a16="http://schemas.microsoft.com/office/drawing/2014/main" id="{CF67BC4D-56DB-65D2-C967-B8A761BE9AA9}"/>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33</a:t>
            </a:fld>
            <a:endParaRPr/>
          </a:p>
        </p:txBody>
      </p:sp>
      <p:pic>
        <p:nvPicPr>
          <p:cNvPr id="124" name="Google Shape;124;p16">
            <a:extLst>
              <a:ext uri="{FF2B5EF4-FFF2-40B4-BE49-F238E27FC236}">
                <a16:creationId xmlns:a16="http://schemas.microsoft.com/office/drawing/2014/main" id="{83870627-A666-AEB1-F10E-06AA21D17242}"/>
              </a:ext>
            </a:extLst>
          </p:cNvPr>
          <p:cNvPicPr preferRelativeResize="0"/>
          <p:nvPr/>
        </p:nvPicPr>
        <p:blipFill>
          <a:blip r:embed="rId3"/>
          <a:srcRect l="7857" r="7857"/>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3568057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8000" b="-78000"/>
          </a:stretch>
        </a:blipFill>
        <a:effectLst/>
      </p:bgPr>
    </p:bg>
    <p:spTree>
      <p:nvGrpSpPr>
        <p:cNvPr id="1" name="Shape 128">
          <a:extLst>
            <a:ext uri="{FF2B5EF4-FFF2-40B4-BE49-F238E27FC236}">
              <a16:creationId xmlns:a16="http://schemas.microsoft.com/office/drawing/2014/main" id="{49062F8F-9881-726C-93E5-95DDDC7909BC}"/>
            </a:ext>
          </a:extLst>
        </p:cNvPr>
        <p:cNvGrpSpPr/>
        <p:nvPr/>
      </p:nvGrpSpPr>
      <p:grpSpPr>
        <a:xfrm>
          <a:off x="0" y="0"/>
          <a:ext cx="0" cy="0"/>
          <a:chOff x="0" y="0"/>
          <a:chExt cx="0" cy="0"/>
        </a:xfrm>
      </p:grpSpPr>
      <p:sp>
        <p:nvSpPr>
          <p:cNvPr id="129" name="Google Shape;129;p17">
            <a:extLst>
              <a:ext uri="{FF2B5EF4-FFF2-40B4-BE49-F238E27FC236}">
                <a16:creationId xmlns:a16="http://schemas.microsoft.com/office/drawing/2014/main" id="{D5D672B6-C595-A6BD-3812-91C290876C45}"/>
              </a:ext>
            </a:extLst>
          </p:cNvPr>
          <p:cNvSpPr txBox="1">
            <a:spLocks noGrp="1"/>
          </p:cNvSpPr>
          <p:nvPr>
            <p:ph type="ctrTitle"/>
          </p:nvPr>
        </p:nvSpPr>
        <p:spPr>
          <a:xfrm>
            <a:off x="1561925" y="2882075"/>
            <a:ext cx="7305628"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Methodology</a:t>
            </a:r>
            <a:endParaRPr dirty="0"/>
          </a:p>
        </p:txBody>
      </p:sp>
      <p:sp>
        <p:nvSpPr>
          <p:cNvPr id="131" name="Google Shape;131;p17">
            <a:extLst>
              <a:ext uri="{FF2B5EF4-FFF2-40B4-BE49-F238E27FC236}">
                <a16:creationId xmlns:a16="http://schemas.microsoft.com/office/drawing/2014/main" id="{3E16EB71-EA24-4671-21E9-744E5F2E5B66}"/>
              </a:ext>
            </a:extLst>
          </p:cNvPr>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dirty="0">
                <a:solidFill>
                  <a:schemeClr val="lt1"/>
                </a:solidFill>
                <a:latin typeface="Red Hat Display Black"/>
                <a:ea typeface="Raleway"/>
                <a:cs typeface="Raleway"/>
                <a:sym typeface="Red Hat Display Black"/>
              </a:rPr>
              <a:t>4</a:t>
            </a:r>
            <a:endParaRPr sz="72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2813927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60">
          <a:extLst>
            <a:ext uri="{FF2B5EF4-FFF2-40B4-BE49-F238E27FC236}">
              <a16:creationId xmlns:a16="http://schemas.microsoft.com/office/drawing/2014/main" id="{201BC413-550F-97ED-285E-89764D78091D}"/>
            </a:ext>
          </a:extLst>
        </p:cNvPr>
        <p:cNvGrpSpPr/>
        <p:nvPr/>
      </p:nvGrpSpPr>
      <p:grpSpPr>
        <a:xfrm>
          <a:off x="0" y="0"/>
          <a:ext cx="0" cy="0"/>
          <a:chOff x="0" y="0"/>
          <a:chExt cx="0" cy="0"/>
        </a:xfrm>
      </p:grpSpPr>
      <p:sp>
        <p:nvSpPr>
          <p:cNvPr id="161" name="Google Shape;161;p20">
            <a:extLst>
              <a:ext uri="{FF2B5EF4-FFF2-40B4-BE49-F238E27FC236}">
                <a16:creationId xmlns:a16="http://schemas.microsoft.com/office/drawing/2014/main" id="{CFB8D865-5FA4-E6C8-A396-D5A338F8B643}"/>
              </a:ext>
            </a:extLst>
          </p:cNvPr>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Methodology Highlights</a:t>
            </a:r>
            <a:endParaRPr dirty="0"/>
          </a:p>
        </p:txBody>
      </p:sp>
      <p:sp>
        <p:nvSpPr>
          <p:cNvPr id="162" name="Google Shape;162;p20">
            <a:extLst>
              <a:ext uri="{FF2B5EF4-FFF2-40B4-BE49-F238E27FC236}">
                <a16:creationId xmlns:a16="http://schemas.microsoft.com/office/drawing/2014/main" id="{FEB6B199-35D8-D549-0A41-3DFCBD4353CC}"/>
              </a:ext>
            </a:extLst>
          </p:cNvPr>
          <p:cNvSpPr txBox="1">
            <a:spLocks noGrp="1"/>
          </p:cNvSpPr>
          <p:nvPr>
            <p:ph type="body" idx="1"/>
          </p:nvPr>
        </p:nvSpPr>
        <p:spPr>
          <a:xfrm>
            <a:off x="913175" y="1418400"/>
            <a:ext cx="7482680" cy="296145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800" dirty="0"/>
              <a:t>After working with a few prototypes, key elements emerged for the map. </a:t>
            </a:r>
            <a:endParaRPr sz="1800" dirty="0"/>
          </a:p>
          <a:p>
            <a:pPr marL="457200" lvl="0" indent="-381000" algn="l" rtl="0">
              <a:spcBef>
                <a:spcPts val="0"/>
              </a:spcBef>
              <a:spcAft>
                <a:spcPts val="0"/>
              </a:spcAft>
              <a:buSzPts val="2400"/>
              <a:buChar char="╸"/>
            </a:pPr>
            <a:r>
              <a:rPr lang="en-US" sz="1800" dirty="0" err="1"/>
              <a:t>Mapbox</a:t>
            </a:r>
            <a:r>
              <a:rPr lang="en-US" sz="1800" dirty="0"/>
              <a:t> was chosen over leaflet to add a 3D component</a:t>
            </a:r>
          </a:p>
          <a:p>
            <a:pPr marL="457200" lvl="0" indent="-381000" algn="l" rtl="0">
              <a:spcBef>
                <a:spcPts val="0"/>
              </a:spcBef>
              <a:spcAft>
                <a:spcPts val="0"/>
              </a:spcAft>
              <a:buSzPts val="2400"/>
              <a:buChar char="╸"/>
            </a:pPr>
            <a:r>
              <a:rPr lang="en-US" sz="1800" dirty="0" err="1"/>
              <a:t>Bulma</a:t>
            </a:r>
            <a:r>
              <a:rPr lang="en-US" sz="1800" dirty="0"/>
              <a:t> was chosen over bootstrap to make it flow more seamlessly between mobile and desktop with less coding.</a:t>
            </a:r>
          </a:p>
          <a:p>
            <a:pPr marL="457200" lvl="0" indent="-381000" algn="l" rtl="0">
              <a:spcBef>
                <a:spcPts val="0"/>
              </a:spcBef>
              <a:spcAft>
                <a:spcPts val="0"/>
              </a:spcAft>
              <a:buSzPts val="2400"/>
              <a:buChar char="╸"/>
            </a:pPr>
            <a:r>
              <a:rPr lang="en-US" sz="1800" dirty="0"/>
              <a:t>Splash screen was added for deeper dramatic effect</a:t>
            </a:r>
          </a:p>
          <a:p>
            <a:pPr marL="457200" lvl="0" indent="-381000" algn="l" rtl="0">
              <a:spcBef>
                <a:spcPts val="0"/>
              </a:spcBef>
              <a:spcAft>
                <a:spcPts val="0"/>
              </a:spcAft>
              <a:buSzPts val="2400"/>
              <a:buChar char="╸"/>
            </a:pPr>
            <a:r>
              <a:rPr lang="en-US" sz="1800" dirty="0"/>
              <a:t>Timeline was added to main page so users didn’t have to go to readme to view it.</a:t>
            </a:r>
          </a:p>
          <a:p>
            <a:pPr marL="457200" lvl="0" indent="-381000" algn="l" rtl="0">
              <a:spcBef>
                <a:spcPts val="0"/>
              </a:spcBef>
              <a:spcAft>
                <a:spcPts val="0"/>
              </a:spcAft>
              <a:buSzPts val="2400"/>
              <a:buChar char="╸"/>
            </a:pPr>
            <a:r>
              <a:rPr lang="en-US" sz="1800" dirty="0"/>
              <a:t>Quotes were taken from interviews and sprinkled in to add a humanizing element.</a:t>
            </a:r>
          </a:p>
          <a:p>
            <a:pPr marL="457200" lvl="0" indent="-381000" algn="l" rtl="0">
              <a:spcBef>
                <a:spcPts val="0"/>
              </a:spcBef>
              <a:spcAft>
                <a:spcPts val="0"/>
              </a:spcAft>
              <a:buSzPts val="2400"/>
              <a:buChar char="╸"/>
            </a:pPr>
            <a:endParaRPr lang="en-US" dirty="0"/>
          </a:p>
          <a:p>
            <a:pPr marL="457200" lvl="0" indent="-381000" algn="l" rtl="0">
              <a:spcBef>
                <a:spcPts val="0"/>
              </a:spcBef>
              <a:spcAft>
                <a:spcPts val="0"/>
              </a:spcAft>
              <a:buSzPts val="2400"/>
              <a:buChar char="╸"/>
            </a:pPr>
            <a:endParaRPr dirty="0"/>
          </a:p>
        </p:txBody>
      </p:sp>
      <p:sp>
        <p:nvSpPr>
          <p:cNvPr id="163" name="Google Shape;163;p20">
            <a:extLst>
              <a:ext uri="{FF2B5EF4-FFF2-40B4-BE49-F238E27FC236}">
                <a16:creationId xmlns:a16="http://schemas.microsoft.com/office/drawing/2014/main" id="{BDA11E68-2B8E-A8BE-86BB-E3D6FF9558B7}"/>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spTree>
    <p:extLst>
      <p:ext uri="{BB962C8B-B14F-4D97-AF65-F5344CB8AC3E}">
        <p14:creationId xmlns:p14="http://schemas.microsoft.com/office/powerpoint/2010/main" val="26803663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4000" b="-14000"/>
          </a:stretch>
        </a:blipFill>
        <a:effectLst/>
      </p:bgPr>
    </p:bg>
    <p:spTree>
      <p:nvGrpSpPr>
        <p:cNvPr id="1" name="Shape 198"/>
        <p:cNvGrpSpPr/>
        <p:nvPr/>
      </p:nvGrpSpPr>
      <p:grpSpPr>
        <a:xfrm>
          <a:off x="0" y="0"/>
          <a:ext cx="0" cy="0"/>
          <a:chOff x="0" y="0"/>
          <a:chExt cx="0" cy="0"/>
        </a:xfrm>
      </p:grpSpPr>
      <p:sp>
        <p:nvSpPr>
          <p:cNvPr id="199" name="Google Shape;199;p25"/>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Page Main Componets</a:t>
            </a:r>
            <a:endParaRPr dirty="0"/>
          </a:p>
        </p:txBody>
      </p:sp>
      <p:sp>
        <p:nvSpPr>
          <p:cNvPr id="200" name="Google Shape;200;p2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36</a:t>
            </a:fld>
            <a:endParaRPr/>
          </a:p>
        </p:txBody>
      </p:sp>
      <p:sp>
        <p:nvSpPr>
          <p:cNvPr id="201" name="Google Shape;201;p25"/>
          <p:cNvSpPr/>
          <p:nvPr/>
        </p:nvSpPr>
        <p:spPr>
          <a:xfrm>
            <a:off x="3802943" y="1831850"/>
            <a:ext cx="1538100" cy="442500"/>
          </a:xfrm>
          <a:prstGeom prst="roundRect">
            <a:avLst>
              <a:gd name="adj" fmla="val 50000"/>
            </a:avLst>
          </a:prstGeom>
          <a:solidFill>
            <a:srgbClr val="99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Page</a:t>
            </a:r>
            <a:endParaRPr dirty="0">
              <a:solidFill>
                <a:schemeClr val="lt1"/>
              </a:solidFill>
              <a:latin typeface="Raleway"/>
              <a:ea typeface="Raleway"/>
              <a:cs typeface="Raleway"/>
              <a:sym typeface="Raleway"/>
            </a:endParaRPr>
          </a:p>
        </p:txBody>
      </p:sp>
      <p:sp>
        <p:nvSpPr>
          <p:cNvPr id="202" name="Google Shape;202;p25"/>
          <p:cNvSpPr/>
          <p:nvPr/>
        </p:nvSpPr>
        <p:spPr>
          <a:xfrm>
            <a:off x="4488865" y="2732909"/>
            <a:ext cx="1538100" cy="442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lt1"/>
                </a:solidFill>
                <a:latin typeface="Raleway"/>
                <a:ea typeface="Raleway"/>
                <a:cs typeface="Raleway"/>
                <a:sym typeface="Raleway"/>
              </a:rPr>
              <a:t>Other Elements</a:t>
            </a:r>
            <a:endParaRPr dirty="0">
              <a:solidFill>
                <a:schemeClr val="lt1"/>
              </a:solidFill>
              <a:latin typeface="Raleway"/>
              <a:ea typeface="Raleway"/>
              <a:cs typeface="Raleway"/>
              <a:sym typeface="Raleway"/>
            </a:endParaRPr>
          </a:p>
        </p:txBody>
      </p:sp>
      <p:sp>
        <p:nvSpPr>
          <p:cNvPr id="203" name="Google Shape;203;p25"/>
          <p:cNvSpPr/>
          <p:nvPr/>
        </p:nvSpPr>
        <p:spPr>
          <a:xfrm>
            <a:off x="1378033" y="2732909"/>
            <a:ext cx="1538100" cy="442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Mapbox</a:t>
            </a:r>
            <a:endParaRPr dirty="0">
              <a:solidFill>
                <a:schemeClr val="lt1"/>
              </a:solidFill>
              <a:latin typeface="Raleway"/>
              <a:ea typeface="Raleway"/>
              <a:cs typeface="Raleway"/>
              <a:sym typeface="Raleway"/>
            </a:endParaRPr>
          </a:p>
        </p:txBody>
      </p:sp>
      <p:sp>
        <p:nvSpPr>
          <p:cNvPr id="204" name="Google Shape;204;p25"/>
          <p:cNvSpPr/>
          <p:nvPr/>
        </p:nvSpPr>
        <p:spPr>
          <a:xfrm>
            <a:off x="532786" y="363261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Developments layer with Popups</a:t>
            </a:r>
            <a:endParaRPr dirty="0">
              <a:solidFill>
                <a:schemeClr val="lt1"/>
              </a:solidFill>
              <a:latin typeface="Raleway"/>
              <a:ea typeface="Raleway"/>
              <a:cs typeface="Raleway"/>
              <a:sym typeface="Raleway"/>
            </a:endParaRPr>
          </a:p>
        </p:txBody>
      </p:sp>
      <p:sp>
        <p:nvSpPr>
          <p:cNvPr id="205" name="Google Shape;205;p25"/>
          <p:cNvSpPr/>
          <p:nvPr/>
        </p:nvSpPr>
        <p:spPr>
          <a:xfrm>
            <a:off x="2223279" y="363261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Slider</a:t>
            </a:r>
            <a:endParaRPr dirty="0">
              <a:solidFill>
                <a:schemeClr val="lt1"/>
              </a:solidFill>
              <a:latin typeface="Raleway"/>
              <a:ea typeface="Raleway"/>
              <a:cs typeface="Raleway"/>
              <a:sym typeface="Raleway"/>
            </a:endParaRPr>
          </a:p>
        </p:txBody>
      </p:sp>
      <p:sp>
        <p:nvSpPr>
          <p:cNvPr id="206" name="Google Shape;206;p25"/>
          <p:cNvSpPr/>
          <p:nvPr/>
        </p:nvSpPr>
        <p:spPr>
          <a:xfrm>
            <a:off x="3802943" y="363261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Sidebar with readme and interview links</a:t>
            </a:r>
            <a:endParaRPr dirty="0">
              <a:solidFill>
                <a:schemeClr val="lt1"/>
              </a:solidFill>
              <a:latin typeface="Raleway"/>
              <a:ea typeface="Raleway"/>
              <a:cs typeface="Raleway"/>
              <a:sym typeface="Raleway"/>
            </a:endParaRPr>
          </a:p>
        </p:txBody>
      </p:sp>
      <p:sp>
        <p:nvSpPr>
          <p:cNvPr id="207" name="Google Shape;207;p25"/>
          <p:cNvSpPr/>
          <p:nvPr/>
        </p:nvSpPr>
        <p:spPr>
          <a:xfrm>
            <a:off x="5493436" y="363261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dirty="0">
                <a:solidFill>
                  <a:schemeClr val="lt1"/>
                </a:solidFill>
                <a:latin typeface="Raleway"/>
                <a:ea typeface="Raleway"/>
                <a:cs typeface="Raleway"/>
                <a:sym typeface="Raleway"/>
              </a:rPr>
              <a:t>Larger Timeline with Pictures, Commentary, a</a:t>
            </a:r>
            <a:r>
              <a:rPr lang="en-US" sz="900" dirty="0" err="1">
                <a:solidFill>
                  <a:schemeClr val="lt1"/>
                </a:solidFill>
                <a:latin typeface="Raleway"/>
                <a:ea typeface="Raleway"/>
                <a:cs typeface="Raleway"/>
                <a:sym typeface="Raleway"/>
              </a:rPr>
              <a:t>nd</a:t>
            </a:r>
            <a:r>
              <a:rPr lang="en" sz="900" dirty="0">
                <a:solidFill>
                  <a:schemeClr val="lt1"/>
                </a:solidFill>
                <a:latin typeface="Raleway"/>
                <a:ea typeface="Raleway"/>
                <a:cs typeface="Raleway"/>
                <a:sym typeface="Raleway"/>
              </a:rPr>
              <a:t> quotes</a:t>
            </a:r>
            <a:endParaRPr sz="900" dirty="0">
              <a:solidFill>
                <a:schemeClr val="lt1"/>
              </a:solidFill>
              <a:latin typeface="Raleway"/>
              <a:ea typeface="Raleway"/>
              <a:cs typeface="Raleway"/>
              <a:sym typeface="Raleway"/>
            </a:endParaRPr>
          </a:p>
        </p:txBody>
      </p:sp>
      <p:cxnSp>
        <p:nvCxnSpPr>
          <p:cNvPr id="208" name="Google Shape;208;p25"/>
          <p:cNvCxnSpPr>
            <a:stCxn id="201" idx="2"/>
            <a:endCxn id="202" idx="0"/>
          </p:cNvCxnSpPr>
          <p:nvPr/>
        </p:nvCxnSpPr>
        <p:spPr>
          <a:xfrm rot="16200000" flipH="1">
            <a:off x="4685675" y="2160668"/>
            <a:ext cx="458559" cy="685922"/>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09" name="Google Shape;209;p25"/>
          <p:cNvCxnSpPr>
            <a:cxnSpLocks/>
            <a:stCxn id="203" idx="0"/>
            <a:endCxn id="201" idx="2"/>
          </p:cNvCxnSpPr>
          <p:nvPr/>
        </p:nvCxnSpPr>
        <p:spPr>
          <a:xfrm rot="5400000" flipH="1" flipV="1">
            <a:off x="3130259" y="1291175"/>
            <a:ext cx="458559" cy="2424910"/>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0" name="Google Shape;210;p25"/>
          <p:cNvCxnSpPr>
            <a:stCxn id="203" idx="2"/>
            <a:endCxn id="205" idx="0"/>
          </p:cNvCxnSpPr>
          <p:nvPr/>
        </p:nvCxnSpPr>
        <p:spPr>
          <a:xfrm rot="16200000" flipH="1">
            <a:off x="2341105" y="2981387"/>
            <a:ext cx="457202" cy="845246"/>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1" name="Google Shape;211;p25"/>
          <p:cNvCxnSpPr>
            <a:stCxn id="204" idx="0"/>
            <a:endCxn id="203" idx="2"/>
          </p:cNvCxnSpPr>
          <p:nvPr/>
        </p:nvCxnSpPr>
        <p:spPr>
          <a:xfrm rot="5400000" flipH="1" flipV="1">
            <a:off x="1495858" y="2981387"/>
            <a:ext cx="457202" cy="845247"/>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2" name="Google Shape;212;p25"/>
          <p:cNvCxnSpPr>
            <a:stCxn id="202" idx="2"/>
            <a:endCxn id="207" idx="0"/>
          </p:cNvCxnSpPr>
          <p:nvPr/>
        </p:nvCxnSpPr>
        <p:spPr>
          <a:xfrm rot="16200000" flipH="1">
            <a:off x="5531599" y="2901724"/>
            <a:ext cx="457202" cy="1004571"/>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3" name="Google Shape;213;p25"/>
          <p:cNvCxnSpPr>
            <a:stCxn id="206" idx="0"/>
            <a:endCxn id="202" idx="2"/>
          </p:cNvCxnSpPr>
          <p:nvPr/>
        </p:nvCxnSpPr>
        <p:spPr>
          <a:xfrm rot="5400000" flipH="1" flipV="1">
            <a:off x="4686353" y="3061049"/>
            <a:ext cx="457202" cy="685922"/>
          </a:xfrm>
          <a:prstGeom prst="bentConnector3">
            <a:avLst>
              <a:gd name="adj1" fmla="val 50000"/>
            </a:avLst>
          </a:prstGeom>
          <a:noFill/>
          <a:ln w="9525" cap="flat" cmpd="sng">
            <a:solidFill>
              <a:schemeClr val="dk2"/>
            </a:solidFill>
            <a:prstDash val="solid"/>
            <a:round/>
            <a:headEnd type="none" w="sm" len="sm"/>
            <a:tailEnd type="none" w="sm" len="sm"/>
          </a:ln>
        </p:spPr>
      </p:cxnSp>
      <p:sp>
        <p:nvSpPr>
          <p:cNvPr id="16" name="Google Shape;202;p25">
            <a:extLst>
              <a:ext uri="{FF2B5EF4-FFF2-40B4-BE49-F238E27FC236}">
                <a16:creationId xmlns:a16="http://schemas.microsoft.com/office/drawing/2014/main" id="{8ED0AC54-84C6-988A-5E28-090F76EBC8DD}"/>
              </a:ext>
            </a:extLst>
          </p:cNvPr>
          <p:cNvSpPr/>
          <p:nvPr/>
        </p:nvSpPr>
        <p:spPr>
          <a:xfrm>
            <a:off x="7101581" y="2724199"/>
            <a:ext cx="1538100" cy="442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Splash Screen</a:t>
            </a:r>
            <a:endParaRPr dirty="0">
              <a:solidFill>
                <a:schemeClr val="lt1"/>
              </a:solidFill>
              <a:latin typeface="Raleway"/>
              <a:ea typeface="Raleway"/>
              <a:cs typeface="Raleway"/>
              <a:sym typeface="Raleway"/>
            </a:endParaRPr>
          </a:p>
        </p:txBody>
      </p:sp>
      <p:cxnSp>
        <p:nvCxnSpPr>
          <p:cNvPr id="20" name="Google Shape;209;p25">
            <a:extLst>
              <a:ext uri="{FF2B5EF4-FFF2-40B4-BE49-F238E27FC236}">
                <a16:creationId xmlns:a16="http://schemas.microsoft.com/office/drawing/2014/main" id="{D78ACF1B-EED8-5E30-C56D-0764FF6B1D64}"/>
              </a:ext>
            </a:extLst>
          </p:cNvPr>
          <p:cNvCxnSpPr>
            <a:cxnSpLocks/>
            <a:stCxn id="16" idx="0"/>
            <a:endCxn id="201" idx="2"/>
          </p:cNvCxnSpPr>
          <p:nvPr/>
        </p:nvCxnSpPr>
        <p:spPr>
          <a:xfrm rot="16200000" flipV="1">
            <a:off x="5996388" y="849956"/>
            <a:ext cx="449849" cy="3298638"/>
          </a:xfrm>
          <a:prstGeom prst="bentConnector3">
            <a:avLst>
              <a:gd name="adj1" fmla="val 50000"/>
            </a:avLst>
          </a:prstGeom>
          <a:noFill/>
          <a:ln w="9525" cap="flat" cmpd="sng">
            <a:solidFill>
              <a:schemeClr val="dk2"/>
            </a:solidFill>
            <a:prstDash val="solid"/>
            <a:round/>
            <a:headEnd type="none" w="sm" len="sm"/>
            <a:tailEnd type="none" w="sm" len="sm"/>
          </a:ln>
        </p:spPr>
      </p:cxnSp>
      <p:sp>
        <p:nvSpPr>
          <p:cNvPr id="196" name="Google Shape;206;p25">
            <a:extLst>
              <a:ext uri="{FF2B5EF4-FFF2-40B4-BE49-F238E27FC236}">
                <a16:creationId xmlns:a16="http://schemas.microsoft.com/office/drawing/2014/main" id="{34FE9D55-238A-9282-E337-4B0FF1A10BAB}"/>
              </a:ext>
            </a:extLst>
          </p:cNvPr>
          <p:cNvSpPr/>
          <p:nvPr/>
        </p:nvSpPr>
        <p:spPr>
          <a:xfrm>
            <a:off x="7101581" y="362390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latin typeface="Raleway"/>
                <a:ea typeface="Raleway"/>
                <a:cs typeface="Raleway"/>
                <a:sym typeface="Raleway"/>
              </a:rPr>
              <a:t>Hook</a:t>
            </a:r>
            <a:endParaRPr dirty="0">
              <a:solidFill>
                <a:schemeClr val="lt1"/>
              </a:solidFill>
              <a:latin typeface="Raleway"/>
              <a:ea typeface="Raleway"/>
              <a:cs typeface="Raleway"/>
              <a:sym typeface="Raleway"/>
            </a:endParaRPr>
          </a:p>
        </p:txBody>
      </p:sp>
      <p:cxnSp>
        <p:nvCxnSpPr>
          <p:cNvPr id="218" name="Google Shape;209;p25">
            <a:extLst>
              <a:ext uri="{FF2B5EF4-FFF2-40B4-BE49-F238E27FC236}">
                <a16:creationId xmlns:a16="http://schemas.microsoft.com/office/drawing/2014/main" id="{CFE5FA0A-08A9-F7EC-A638-D6C2B91158D9}"/>
              </a:ext>
            </a:extLst>
          </p:cNvPr>
          <p:cNvCxnSpPr>
            <a:cxnSpLocks/>
            <a:stCxn id="196" idx="0"/>
            <a:endCxn id="16" idx="2"/>
          </p:cNvCxnSpPr>
          <p:nvPr/>
        </p:nvCxnSpPr>
        <p:spPr>
          <a:xfrm rot="5400000" flipH="1" flipV="1">
            <a:off x="7642030" y="3395300"/>
            <a:ext cx="457202" cy="12700"/>
          </a:xfrm>
          <a:prstGeom prst="bentConnector3">
            <a:avLst>
              <a:gd name="adj1" fmla="val 50000"/>
            </a:avLst>
          </a:prstGeom>
          <a:noFill/>
          <a:ln w="9525" cap="flat" cmpd="sng">
            <a:solidFill>
              <a:schemeClr val="dk2"/>
            </a:solidFill>
            <a:prstDash val="solid"/>
            <a:round/>
            <a:headEnd type="none" w="sm" len="sm"/>
            <a:tailEnd type="none" w="sm" len="sm"/>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4"/>
        <p:cNvGrpSpPr/>
        <p:nvPr/>
      </p:nvGrpSpPr>
      <p:grpSpPr>
        <a:xfrm>
          <a:off x="0" y="0"/>
          <a:ext cx="0" cy="0"/>
          <a:chOff x="0" y="0"/>
          <a:chExt cx="0" cy="0"/>
        </a:xfrm>
      </p:grpSpPr>
      <p:sp>
        <p:nvSpPr>
          <p:cNvPr id="155" name="Google Shape;155;p19"/>
          <p:cNvSpPr txBox="1">
            <a:spLocks noGrp="1"/>
          </p:cNvSpPr>
          <p:nvPr>
            <p:ph type="body" idx="1"/>
          </p:nvPr>
        </p:nvSpPr>
        <p:spPr>
          <a:xfrm>
            <a:off x="810450" y="554575"/>
            <a:ext cx="4686900" cy="3271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Quotations are commonly printed as a means of </a:t>
            </a:r>
            <a:r>
              <a:rPr lang="en" b="1">
                <a:solidFill>
                  <a:schemeClr val="accent1"/>
                </a:solidFill>
                <a:latin typeface="Raleway"/>
                <a:ea typeface="Raleway"/>
                <a:cs typeface="Raleway"/>
                <a:sym typeface="Raleway"/>
              </a:rPr>
              <a:t>inspiration</a:t>
            </a:r>
            <a:r>
              <a:rPr lang="en"/>
              <a:t> and to invoke philosophical thoughts from the reader.</a:t>
            </a:r>
            <a:endParaRPr/>
          </a:p>
        </p:txBody>
      </p:sp>
      <p:sp>
        <p:nvSpPr>
          <p:cNvPr id="156" name="Google Shape;156;p19"/>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1"/>
          <p:cNvSpPr txBox="1">
            <a:spLocks noGrp="1"/>
          </p:cNvSpPr>
          <p:nvPr>
            <p:ph type="body" idx="1"/>
          </p:nvPr>
        </p:nvSpPr>
        <p:spPr>
          <a:xfrm>
            <a:off x="913175" y="1746150"/>
            <a:ext cx="34191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White</a:t>
            </a:r>
            <a:endParaRPr b="1"/>
          </a:p>
          <a:p>
            <a:pPr marL="0" lvl="0" indent="0" algn="l" rtl="0">
              <a:spcBef>
                <a:spcPts val="600"/>
              </a:spcBef>
              <a:spcAft>
                <a:spcPts val="0"/>
              </a:spcAft>
              <a:buNone/>
            </a:pPr>
            <a:r>
              <a:rPr lang="en"/>
              <a:t>Is the color of milk and fresh snow, the color produced by the combination of all the colors of the visible spectrum.</a:t>
            </a:r>
            <a:endParaRPr/>
          </a:p>
        </p:txBody>
      </p:sp>
      <p:sp>
        <p:nvSpPr>
          <p:cNvPr id="169" name="Google Shape;169;p21"/>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You can also </a:t>
            </a:r>
            <a:r>
              <a:rPr lang="en">
                <a:solidFill>
                  <a:schemeClr val="accent1"/>
                </a:solidFill>
              </a:rPr>
              <a:t>split</a:t>
            </a:r>
            <a:r>
              <a:rPr lang="en"/>
              <a:t> your content</a:t>
            </a:r>
            <a:endParaRPr/>
          </a:p>
        </p:txBody>
      </p:sp>
      <p:sp>
        <p:nvSpPr>
          <p:cNvPr id="170" name="Google Shape;170;p21"/>
          <p:cNvSpPr txBox="1">
            <a:spLocks noGrp="1"/>
          </p:cNvSpPr>
          <p:nvPr>
            <p:ph type="body" idx="2"/>
          </p:nvPr>
        </p:nvSpPr>
        <p:spPr>
          <a:xfrm>
            <a:off x="4811921" y="1746150"/>
            <a:ext cx="34191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Black</a:t>
            </a:r>
            <a:endParaRPr b="1"/>
          </a:p>
          <a:p>
            <a:pPr marL="0" lvl="0" indent="0" algn="l" rtl="0">
              <a:spcBef>
                <a:spcPts val="600"/>
              </a:spcBef>
              <a:spcAft>
                <a:spcPts val="0"/>
              </a:spcAft>
              <a:buNone/>
            </a:pPr>
            <a:r>
              <a:rPr lang="en"/>
              <a:t>Is the color of ebony and of outer space. It has been the symbolic color of elegance, solemnity and authority.</a:t>
            </a:r>
            <a:endParaRPr/>
          </a:p>
        </p:txBody>
      </p:sp>
      <p:sp>
        <p:nvSpPr>
          <p:cNvPr id="171" name="Google Shape;171;p2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2"/>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In </a:t>
            </a:r>
            <a:r>
              <a:rPr lang="en">
                <a:solidFill>
                  <a:schemeClr val="accent1"/>
                </a:solidFill>
              </a:rPr>
              <a:t>two or three</a:t>
            </a:r>
            <a:r>
              <a:rPr lang="en"/>
              <a:t> columns</a:t>
            </a:r>
            <a:endParaRPr/>
          </a:p>
        </p:txBody>
      </p:sp>
      <p:sp>
        <p:nvSpPr>
          <p:cNvPr id="177" name="Google Shape;177;p22"/>
          <p:cNvSpPr txBox="1">
            <a:spLocks noGrp="1"/>
          </p:cNvSpPr>
          <p:nvPr>
            <p:ph type="body" idx="1"/>
          </p:nvPr>
        </p:nvSpPr>
        <p:spPr>
          <a:xfrm>
            <a:off x="913175" y="1746150"/>
            <a:ext cx="22242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178" name="Google Shape;178;p22"/>
          <p:cNvSpPr txBox="1">
            <a:spLocks noGrp="1"/>
          </p:cNvSpPr>
          <p:nvPr>
            <p:ph type="body" idx="2"/>
          </p:nvPr>
        </p:nvSpPr>
        <p:spPr>
          <a:xfrm>
            <a:off x="3427841" y="1746150"/>
            <a:ext cx="22242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179" name="Google Shape;179;p22"/>
          <p:cNvSpPr txBox="1">
            <a:spLocks noGrp="1"/>
          </p:cNvSpPr>
          <p:nvPr>
            <p:ph type="body" idx="3"/>
          </p:nvPr>
        </p:nvSpPr>
        <p:spPr>
          <a:xfrm>
            <a:off x="5942507" y="1746150"/>
            <a:ext cx="22242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sp>
        <p:nvSpPr>
          <p:cNvPr id="180" name="Google Shape;180;p22"/>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Shape 128"/>
        <p:cNvGrpSpPr/>
        <p:nvPr/>
      </p:nvGrpSpPr>
      <p:grpSpPr>
        <a:xfrm>
          <a:off x="0" y="0"/>
          <a:ext cx="0" cy="0"/>
          <a:chOff x="0" y="0"/>
          <a:chExt cx="0" cy="0"/>
        </a:xfrm>
      </p:grpSpPr>
      <p:sp>
        <p:nvSpPr>
          <p:cNvPr id="129" name="Google Shape;129;p17"/>
          <p:cNvSpPr txBox="1">
            <a:spLocks noGrp="1"/>
          </p:cNvSpPr>
          <p:nvPr>
            <p:ph type="ctrTitle"/>
          </p:nvPr>
        </p:nvSpPr>
        <p:spPr>
          <a:xfrm>
            <a:off x="1561925" y="2882075"/>
            <a:ext cx="7003800"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Project Background</a:t>
            </a:r>
            <a:endParaRPr dirty="0"/>
          </a:p>
        </p:txBody>
      </p:sp>
      <p:sp>
        <p:nvSpPr>
          <p:cNvPr id="131" name="Google Shape;131;p17"/>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a:solidFill>
                  <a:schemeClr val="lt1"/>
                </a:solidFill>
                <a:latin typeface="Red Hat Display Black"/>
                <a:ea typeface="Red Hat Display Black"/>
                <a:cs typeface="Red Hat Display Black"/>
                <a:sym typeface="Red Hat Display Black"/>
              </a:rPr>
              <a:t>1</a:t>
            </a:r>
            <a:endParaRPr sz="7200">
              <a:solidFill>
                <a:schemeClr val="lt1"/>
              </a:solidFill>
              <a:latin typeface="Raleway"/>
              <a:ea typeface="Raleway"/>
              <a:cs typeface="Raleway"/>
              <a:sym typeface="Raleway"/>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6"/>
          <p:cNvSpPr txBox="1">
            <a:spLocks noGrp="1"/>
          </p:cNvSpPr>
          <p:nvPr>
            <p:ph type="title" idx="4294967295"/>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And tables to </a:t>
            </a:r>
            <a:r>
              <a:rPr lang="en">
                <a:solidFill>
                  <a:schemeClr val="accent1"/>
                </a:solidFill>
              </a:rPr>
              <a:t>compare</a:t>
            </a:r>
            <a:r>
              <a:rPr lang="en"/>
              <a:t> data</a:t>
            </a:r>
            <a:endParaRPr/>
          </a:p>
        </p:txBody>
      </p:sp>
      <p:graphicFrame>
        <p:nvGraphicFramePr>
          <p:cNvPr id="219" name="Google Shape;219;p26"/>
          <p:cNvGraphicFramePr/>
          <p:nvPr/>
        </p:nvGraphicFramePr>
        <p:xfrm>
          <a:off x="457150" y="1418456"/>
          <a:ext cx="8235600" cy="3272200"/>
        </p:xfrm>
        <a:graphic>
          <a:graphicData uri="http://schemas.openxmlformats.org/drawingml/2006/table">
            <a:tbl>
              <a:tblPr>
                <a:noFill/>
                <a:tableStyleId>{D7272734-463F-4A0B-A8D7-86DA9125DB42}</a:tableStyleId>
              </a:tblPr>
              <a:tblGrid>
                <a:gridCol w="2058900">
                  <a:extLst>
                    <a:ext uri="{9D8B030D-6E8A-4147-A177-3AD203B41FA5}">
                      <a16:colId xmlns:a16="http://schemas.microsoft.com/office/drawing/2014/main" val="20000"/>
                    </a:ext>
                  </a:extLst>
                </a:gridCol>
                <a:gridCol w="2058900">
                  <a:extLst>
                    <a:ext uri="{9D8B030D-6E8A-4147-A177-3AD203B41FA5}">
                      <a16:colId xmlns:a16="http://schemas.microsoft.com/office/drawing/2014/main" val="20001"/>
                    </a:ext>
                  </a:extLst>
                </a:gridCol>
                <a:gridCol w="2058900">
                  <a:extLst>
                    <a:ext uri="{9D8B030D-6E8A-4147-A177-3AD203B41FA5}">
                      <a16:colId xmlns:a16="http://schemas.microsoft.com/office/drawing/2014/main" val="20002"/>
                    </a:ext>
                  </a:extLst>
                </a:gridCol>
                <a:gridCol w="2058900">
                  <a:extLst>
                    <a:ext uri="{9D8B030D-6E8A-4147-A177-3AD203B41FA5}">
                      <a16:colId xmlns:a16="http://schemas.microsoft.com/office/drawing/2014/main" val="20003"/>
                    </a:ext>
                  </a:extLst>
                </a:gridCol>
              </a:tblGrid>
              <a:tr h="818050">
                <a:tc>
                  <a:txBody>
                    <a:bodyPr/>
                    <a:lstStyle/>
                    <a:p>
                      <a:pPr marL="0" lvl="0" indent="0" algn="l" rtl="0">
                        <a:spcBef>
                          <a:spcPts val="0"/>
                        </a:spcBef>
                        <a:spcAft>
                          <a:spcPts val="0"/>
                        </a:spcAft>
                        <a:buNone/>
                      </a:pPr>
                      <a:endParaRPr>
                        <a:solidFill>
                          <a:schemeClr val="dk2"/>
                        </a:solidFill>
                        <a:latin typeface="Raleway"/>
                        <a:ea typeface="Raleway"/>
                        <a:cs typeface="Raleway"/>
                        <a:sym typeface="Raleway"/>
                      </a:endParaRPr>
                    </a:p>
                  </a:txBody>
                  <a:tcPr marL="91425" marR="91425" marT="68575" marB="68575" anchor="ctr">
                    <a:lnL w="76200" cap="flat" cmpd="sng">
                      <a:solidFill>
                        <a:schemeClr val="dk1"/>
                      </a:solidFill>
                      <a:prstDash val="solid"/>
                      <a:round/>
                      <a:headEnd type="none" w="sm" len="sm"/>
                      <a:tailEnd type="none" w="sm" len="sm"/>
                    </a:lnL>
                    <a:lnR w="9525" cap="flat" cmpd="sng">
                      <a:solidFill>
                        <a:schemeClr val="dk2"/>
                      </a:solidFill>
                      <a:prstDash val="solid"/>
                      <a:round/>
                      <a:headEnd type="none" w="sm" len="sm"/>
                      <a:tailEnd type="none" w="sm" len="sm"/>
                    </a:lnR>
                    <a:lnT w="762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dirty="0">
                          <a:solidFill>
                            <a:schemeClr val="dk2"/>
                          </a:solidFill>
                          <a:latin typeface="Raleway"/>
                          <a:ea typeface="Raleway"/>
                          <a:cs typeface="Raleway"/>
                          <a:sym typeface="Raleway"/>
                        </a:rPr>
                        <a:t>A</a:t>
                      </a:r>
                      <a:endParaRPr sz="1100" dirty="0">
                        <a:solidFill>
                          <a:schemeClr val="dk2"/>
                        </a:solidFill>
                        <a:latin typeface="Raleway"/>
                        <a:ea typeface="Raleway"/>
                        <a:cs typeface="Raleway"/>
                        <a:sym typeface="Ralew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762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2"/>
                          </a:solidFill>
                          <a:latin typeface="Raleway"/>
                          <a:ea typeface="Raleway"/>
                          <a:cs typeface="Raleway"/>
                          <a:sym typeface="Raleway"/>
                        </a:rPr>
                        <a:t>B</a:t>
                      </a:r>
                      <a:endParaRPr sz="1100">
                        <a:solidFill>
                          <a:schemeClr val="dk2"/>
                        </a:solidFill>
                        <a:latin typeface="Raleway"/>
                        <a:ea typeface="Raleway"/>
                        <a:cs typeface="Raleway"/>
                        <a:sym typeface="Ralew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762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2"/>
                          </a:solidFill>
                          <a:latin typeface="Raleway"/>
                          <a:ea typeface="Raleway"/>
                          <a:cs typeface="Raleway"/>
                          <a:sym typeface="Raleway"/>
                        </a:rPr>
                        <a:t>C</a:t>
                      </a:r>
                      <a:endParaRPr sz="1100">
                        <a:solidFill>
                          <a:schemeClr val="dk2"/>
                        </a:solidFill>
                        <a:latin typeface="Raleway"/>
                        <a:ea typeface="Raleway"/>
                        <a:cs typeface="Raleway"/>
                        <a:sym typeface="Raleway"/>
                      </a:endParaRPr>
                    </a:p>
                  </a:txBody>
                  <a:tcPr marL="91425" marR="91425" marT="68575" marB="68575" anchor="ctr">
                    <a:lnL w="9525" cap="flat" cmpd="sng">
                      <a:solidFill>
                        <a:schemeClr val="dk2"/>
                      </a:solidFill>
                      <a:prstDash val="solid"/>
                      <a:round/>
                      <a:headEnd type="none" w="sm" len="sm"/>
                      <a:tailEnd type="none" w="sm" len="sm"/>
                    </a:lnL>
                    <a:lnR w="76200" cap="flat" cmpd="sng">
                      <a:solidFill>
                        <a:schemeClr val="dk1"/>
                      </a:solidFill>
                      <a:prstDash val="solid"/>
                      <a:round/>
                      <a:headEnd type="none" w="sm" len="sm"/>
                      <a:tailEnd type="none" w="sm" len="sm"/>
                    </a:lnR>
                    <a:lnT w="762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818050">
                <a:tc>
                  <a:txBody>
                    <a:bodyPr/>
                    <a:lstStyle/>
                    <a:p>
                      <a:pPr marL="0" lvl="0" indent="0" algn="r" rtl="0">
                        <a:spcBef>
                          <a:spcPts val="0"/>
                        </a:spcBef>
                        <a:spcAft>
                          <a:spcPts val="0"/>
                        </a:spcAft>
                        <a:buNone/>
                      </a:pPr>
                      <a:r>
                        <a:rPr lang="en" sz="1100">
                          <a:solidFill>
                            <a:schemeClr val="dk2"/>
                          </a:solidFill>
                          <a:latin typeface="Raleway"/>
                          <a:ea typeface="Raleway"/>
                          <a:cs typeface="Raleway"/>
                          <a:sym typeface="Raleway"/>
                        </a:rPr>
                        <a:t>Yellow</a:t>
                      </a:r>
                      <a:endParaRPr sz="1100">
                        <a:solidFill>
                          <a:schemeClr val="dk2"/>
                        </a:solidFill>
                        <a:latin typeface="Raleway"/>
                        <a:ea typeface="Raleway"/>
                        <a:cs typeface="Raleway"/>
                        <a:sym typeface="Raleway"/>
                      </a:endParaRPr>
                    </a:p>
                  </a:txBody>
                  <a:tcPr marL="91425" marR="91425" marT="68575" marB="68575" anchor="ctr">
                    <a:lnL w="76200" cap="flat" cmpd="sng">
                      <a:solidFill>
                        <a:schemeClr val="dk1"/>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dirty="0">
                          <a:solidFill>
                            <a:schemeClr val="dk1"/>
                          </a:solidFill>
                          <a:latin typeface="Red Hat Display"/>
                          <a:ea typeface="Red Hat Display"/>
                          <a:cs typeface="Red Hat Display"/>
                          <a:sym typeface="Red Hat Display"/>
                        </a:rPr>
                        <a:t>10</a:t>
                      </a:r>
                      <a:endParaRPr b="1" dirty="0">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20</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7</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762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18050">
                <a:tc>
                  <a:txBody>
                    <a:bodyPr/>
                    <a:lstStyle/>
                    <a:p>
                      <a:pPr marL="0" lvl="0" indent="0" algn="r" rtl="0">
                        <a:spcBef>
                          <a:spcPts val="0"/>
                        </a:spcBef>
                        <a:spcAft>
                          <a:spcPts val="0"/>
                        </a:spcAft>
                        <a:buNone/>
                      </a:pPr>
                      <a:r>
                        <a:rPr lang="en" sz="1100">
                          <a:solidFill>
                            <a:schemeClr val="dk2"/>
                          </a:solidFill>
                          <a:latin typeface="Raleway"/>
                          <a:ea typeface="Raleway"/>
                          <a:cs typeface="Raleway"/>
                          <a:sym typeface="Raleway"/>
                        </a:rPr>
                        <a:t>Blue</a:t>
                      </a:r>
                      <a:endParaRPr sz="1100">
                        <a:solidFill>
                          <a:schemeClr val="dk2"/>
                        </a:solidFill>
                        <a:latin typeface="Raleway"/>
                        <a:ea typeface="Raleway"/>
                        <a:cs typeface="Raleway"/>
                        <a:sym typeface="Raleway"/>
                      </a:endParaRPr>
                    </a:p>
                  </a:txBody>
                  <a:tcPr marL="91425" marR="91425" marT="68575" marB="68575" anchor="ctr">
                    <a:lnL w="76200" cap="flat" cmpd="sng">
                      <a:solidFill>
                        <a:schemeClr val="dk1"/>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30</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15</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10</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762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818050">
                <a:tc>
                  <a:txBody>
                    <a:bodyPr/>
                    <a:lstStyle/>
                    <a:p>
                      <a:pPr marL="0" lvl="0" indent="0" algn="r" rtl="0">
                        <a:spcBef>
                          <a:spcPts val="0"/>
                        </a:spcBef>
                        <a:spcAft>
                          <a:spcPts val="0"/>
                        </a:spcAft>
                        <a:buNone/>
                      </a:pPr>
                      <a:r>
                        <a:rPr lang="en" sz="1100">
                          <a:solidFill>
                            <a:schemeClr val="dk2"/>
                          </a:solidFill>
                          <a:latin typeface="Raleway"/>
                          <a:ea typeface="Raleway"/>
                          <a:cs typeface="Raleway"/>
                          <a:sym typeface="Raleway"/>
                        </a:rPr>
                        <a:t>Orange</a:t>
                      </a:r>
                      <a:endParaRPr sz="1100">
                        <a:solidFill>
                          <a:schemeClr val="dk2"/>
                        </a:solidFill>
                        <a:latin typeface="Raleway"/>
                        <a:ea typeface="Raleway"/>
                        <a:cs typeface="Raleway"/>
                        <a:sym typeface="Raleway"/>
                      </a:endParaRPr>
                    </a:p>
                  </a:txBody>
                  <a:tcPr marL="91425" marR="91425" marT="68575" marB="68575" anchor="ctr">
                    <a:lnL w="76200" cap="flat" cmpd="sng">
                      <a:solidFill>
                        <a:schemeClr val="dk1"/>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7620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5</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7620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24</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7620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dirty="0">
                          <a:solidFill>
                            <a:schemeClr val="dk1"/>
                          </a:solidFill>
                          <a:latin typeface="Red Hat Display"/>
                          <a:ea typeface="Red Hat Display"/>
                          <a:cs typeface="Red Hat Display"/>
                          <a:sym typeface="Red Hat Display"/>
                        </a:rPr>
                        <a:t>16</a:t>
                      </a:r>
                      <a:endParaRPr b="1" dirty="0">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762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762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220" name="Google Shape;220;p2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dk2"/>
                </a:solidFill>
              </a:rPr>
              <a:t>40</a:t>
            </a:fld>
            <a:endParaRPr>
              <a:solidFill>
                <a:schemeClr val="dk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39"/>
        <p:cNvGrpSpPr/>
        <p:nvPr/>
      </p:nvGrpSpPr>
      <p:grpSpPr>
        <a:xfrm>
          <a:off x="0" y="0"/>
          <a:ext cx="0" cy="0"/>
          <a:chOff x="0" y="0"/>
          <a:chExt cx="0" cy="0"/>
        </a:xfrm>
      </p:grpSpPr>
      <p:sp>
        <p:nvSpPr>
          <p:cNvPr id="240" name="Google Shape;240;p28"/>
          <p:cNvSpPr txBox="1">
            <a:spLocks noGrp="1"/>
          </p:cNvSpPr>
          <p:nvPr>
            <p:ph type="ctrTitle" idx="4294967295"/>
          </p:nvPr>
        </p:nvSpPr>
        <p:spPr>
          <a:xfrm>
            <a:off x="685800" y="1583342"/>
            <a:ext cx="77724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9600"/>
              <a:t>89,526,124</a:t>
            </a:r>
            <a:endParaRPr sz="9600"/>
          </a:p>
        </p:txBody>
      </p:sp>
      <p:sp>
        <p:nvSpPr>
          <p:cNvPr id="241" name="Google Shape;241;p28"/>
          <p:cNvSpPr txBox="1">
            <a:spLocks noGrp="1"/>
          </p:cNvSpPr>
          <p:nvPr>
            <p:ph type="subTitle" idx="4294967295"/>
          </p:nvPr>
        </p:nvSpPr>
        <p:spPr>
          <a:xfrm>
            <a:off x="685800" y="2840053"/>
            <a:ext cx="7772400" cy="7848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a:t>Whoa! That’s a big number, aren’t you proud?</a:t>
            </a:r>
            <a:endParaRPr/>
          </a:p>
        </p:txBody>
      </p:sp>
      <p:sp>
        <p:nvSpPr>
          <p:cNvPr id="242" name="Google Shape;242;p2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6"/>
        <p:cNvGrpSpPr/>
        <p:nvPr/>
      </p:nvGrpSpPr>
      <p:grpSpPr>
        <a:xfrm>
          <a:off x="0" y="0"/>
          <a:ext cx="0" cy="0"/>
          <a:chOff x="0" y="0"/>
          <a:chExt cx="0" cy="0"/>
        </a:xfrm>
      </p:grpSpPr>
      <p:sp>
        <p:nvSpPr>
          <p:cNvPr id="247" name="Google Shape;247;p29"/>
          <p:cNvSpPr txBox="1">
            <a:spLocks noGrp="1"/>
          </p:cNvSpPr>
          <p:nvPr>
            <p:ph type="ctrTitle" idx="4294967295"/>
          </p:nvPr>
        </p:nvSpPr>
        <p:spPr>
          <a:xfrm>
            <a:off x="685800" y="648000"/>
            <a:ext cx="7772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6000">
                <a:solidFill>
                  <a:schemeClr val="lt1"/>
                </a:solidFill>
              </a:rPr>
              <a:t>89,526,124$</a:t>
            </a:r>
            <a:endParaRPr sz="6000">
              <a:solidFill>
                <a:schemeClr val="lt1"/>
              </a:solidFill>
            </a:endParaRPr>
          </a:p>
        </p:txBody>
      </p:sp>
      <p:sp>
        <p:nvSpPr>
          <p:cNvPr id="248" name="Google Shape;248;p29"/>
          <p:cNvSpPr txBox="1">
            <a:spLocks noGrp="1"/>
          </p:cNvSpPr>
          <p:nvPr>
            <p:ph type="subTitle" idx="4294967295"/>
          </p:nvPr>
        </p:nvSpPr>
        <p:spPr>
          <a:xfrm>
            <a:off x="685800" y="1411309"/>
            <a:ext cx="77724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a:t>That’s a lot of money</a:t>
            </a:r>
            <a:endParaRPr sz="1800"/>
          </a:p>
        </p:txBody>
      </p:sp>
      <p:sp>
        <p:nvSpPr>
          <p:cNvPr id="249" name="Google Shape;249;p29"/>
          <p:cNvSpPr txBox="1">
            <a:spLocks noGrp="1"/>
          </p:cNvSpPr>
          <p:nvPr>
            <p:ph type="ctrTitle" idx="4294967295"/>
          </p:nvPr>
        </p:nvSpPr>
        <p:spPr>
          <a:xfrm>
            <a:off x="685800" y="3276900"/>
            <a:ext cx="7772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6000">
                <a:solidFill>
                  <a:schemeClr val="accent1"/>
                </a:solidFill>
              </a:rPr>
              <a:t>100%</a:t>
            </a:r>
            <a:endParaRPr sz="6000">
              <a:solidFill>
                <a:schemeClr val="accent1"/>
              </a:solidFill>
            </a:endParaRPr>
          </a:p>
        </p:txBody>
      </p:sp>
      <p:sp>
        <p:nvSpPr>
          <p:cNvPr id="250" name="Google Shape;250;p29"/>
          <p:cNvSpPr txBox="1">
            <a:spLocks noGrp="1"/>
          </p:cNvSpPr>
          <p:nvPr>
            <p:ph type="subTitle" idx="4294967295"/>
          </p:nvPr>
        </p:nvSpPr>
        <p:spPr>
          <a:xfrm>
            <a:off x="685800" y="4040209"/>
            <a:ext cx="77724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a:t>Total success!</a:t>
            </a:r>
            <a:endParaRPr sz="1800"/>
          </a:p>
        </p:txBody>
      </p:sp>
      <p:sp>
        <p:nvSpPr>
          <p:cNvPr id="251" name="Google Shape;251;p29"/>
          <p:cNvSpPr txBox="1">
            <a:spLocks noGrp="1"/>
          </p:cNvSpPr>
          <p:nvPr>
            <p:ph type="ctrTitle" idx="4294967295"/>
          </p:nvPr>
        </p:nvSpPr>
        <p:spPr>
          <a:xfrm>
            <a:off x="685800" y="1962450"/>
            <a:ext cx="7772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6000">
                <a:solidFill>
                  <a:schemeClr val="lt1"/>
                </a:solidFill>
              </a:rPr>
              <a:t>185,244 users</a:t>
            </a:r>
            <a:endParaRPr sz="6000">
              <a:solidFill>
                <a:schemeClr val="lt1"/>
              </a:solidFill>
            </a:endParaRPr>
          </a:p>
        </p:txBody>
      </p:sp>
      <p:sp>
        <p:nvSpPr>
          <p:cNvPr id="252" name="Google Shape;252;p29"/>
          <p:cNvSpPr txBox="1">
            <a:spLocks noGrp="1"/>
          </p:cNvSpPr>
          <p:nvPr>
            <p:ph type="subTitle" idx="4294967295"/>
          </p:nvPr>
        </p:nvSpPr>
        <p:spPr>
          <a:xfrm>
            <a:off x="685800" y="2725759"/>
            <a:ext cx="77724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a:t>And a lot of users</a:t>
            </a:r>
            <a:endParaRPr sz="1800"/>
          </a:p>
        </p:txBody>
      </p:sp>
      <p:sp>
        <p:nvSpPr>
          <p:cNvPr id="253" name="Google Shape;253;p29"/>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1"/>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Let’s review some </a:t>
            </a:r>
            <a:r>
              <a:rPr lang="en">
                <a:solidFill>
                  <a:schemeClr val="accent1"/>
                </a:solidFill>
              </a:rPr>
              <a:t>concepts</a:t>
            </a:r>
            <a:endParaRPr>
              <a:solidFill>
                <a:schemeClr val="accent1"/>
              </a:solidFill>
            </a:endParaRPr>
          </a:p>
        </p:txBody>
      </p:sp>
      <p:sp>
        <p:nvSpPr>
          <p:cNvPr id="280" name="Google Shape;280;p31"/>
          <p:cNvSpPr txBox="1">
            <a:spLocks noGrp="1"/>
          </p:cNvSpPr>
          <p:nvPr>
            <p:ph type="body" idx="1"/>
          </p:nvPr>
        </p:nvSpPr>
        <p:spPr>
          <a:xfrm>
            <a:off x="913175" y="17461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Yellow</a:t>
            </a:r>
            <a:endParaRPr sz="1100" b="1"/>
          </a:p>
          <a:p>
            <a:pPr marL="0" lvl="0" indent="0" algn="l" rtl="0">
              <a:spcBef>
                <a:spcPts val="600"/>
              </a:spcBef>
              <a:spcAft>
                <a:spcPts val="0"/>
              </a:spcAft>
              <a:buNone/>
            </a:pPr>
            <a:r>
              <a:rPr lang="en" sz="1100"/>
              <a:t>Is the color of gold, butter and ripe lemons. In the spectrum of visible light, yellow is found between green and orange.</a:t>
            </a:r>
            <a:endParaRPr sz="1100"/>
          </a:p>
        </p:txBody>
      </p:sp>
      <p:sp>
        <p:nvSpPr>
          <p:cNvPr id="281" name="Google Shape;281;p31"/>
          <p:cNvSpPr txBox="1">
            <a:spLocks noGrp="1"/>
          </p:cNvSpPr>
          <p:nvPr>
            <p:ph type="body" idx="2"/>
          </p:nvPr>
        </p:nvSpPr>
        <p:spPr>
          <a:xfrm>
            <a:off x="3427838" y="17461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Blue</a:t>
            </a:r>
            <a:endParaRPr sz="1100" b="1"/>
          </a:p>
          <a:p>
            <a:pPr marL="0" lvl="0" indent="0" algn="l" rtl="0">
              <a:spcBef>
                <a:spcPts val="600"/>
              </a:spcBef>
              <a:spcAft>
                <a:spcPts val="0"/>
              </a:spcAft>
              <a:buNone/>
            </a:pPr>
            <a:r>
              <a:rPr lang="en" sz="1100"/>
              <a:t>Is the colour of the clear sky and the deep sea. It is located between violet and green on the optical spectrum.</a:t>
            </a:r>
            <a:endParaRPr sz="1100"/>
          </a:p>
        </p:txBody>
      </p:sp>
      <p:sp>
        <p:nvSpPr>
          <p:cNvPr id="282" name="Google Shape;282;p31"/>
          <p:cNvSpPr txBox="1">
            <a:spLocks noGrp="1"/>
          </p:cNvSpPr>
          <p:nvPr>
            <p:ph type="body" idx="3"/>
          </p:nvPr>
        </p:nvSpPr>
        <p:spPr>
          <a:xfrm>
            <a:off x="5942500" y="17461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Red</a:t>
            </a:r>
            <a:endParaRPr sz="1100" b="1"/>
          </a:p>
          <a:p>
            <a:pPr marL="0" lvl="0" indent="0" algn="l" rtl="0">
              <a:spcBef>
                <a:spcPts val="600"/>
              </a:spcBef>
              <a:spcAft>
                <a:spcPts val="0"/>
              </a:spcAft>
              <a:buNone/>
            </a:pPr>
            <a:r>
              <a:rPr lang="en" sz="1100"/>
              <a:t>Is the color of blood, and because of this it has historically been associated with sacrifice, danger and courage. </a:t>
            </a:r>
            <a:endParaRPr sz="1100"/>
          </a:p>
          <a:p>
            <a:pPr marL="0" lvl="0" indent="0" algn="l" rtl="0">
              <a:spcBef>
                <a:spcPts val="600"/>
              </a:spcBef>
              <a:spcAft>
                <a:spcPts val="0"/>
              </a:spcAft>
              <a:buNone/>
            </a:pPr>
            <a:endParaRPr sz="1100"/>
          </a:p>
        </p:txBody>
      </p:sp>
      <p:sp>
        <p:nvSpPr>
          <p:cNvPr id="283" name="Google Shape;283;p3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43</a:t>
            </a:fld>
            <a:endParaRPr/>
          </a:p>
        </p:txBody>
      </p:sp>
      <p:sp>
        <p:nvSpPr>
          <p:cNvPr id="284" name="Google Shape;284;p31"/>
          <p:cNvSpPr txBox="1">
            <a:spLocks noGrp="1"/>
          </p:cNvSpPr>
          <p:nvPr>
            <p:ph type="body" idx="1"/>
          </p:nvPr>
        </p:nvSpPr>
        <p:spPr>
          <a:xfrm>
            <a:off x="913175" y="30415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Yellow</a:t>
            </a:r>
            <a:endParaRPr sz="1100" b="1"/>
          </a:p>
          <a:p>
            <a:pPr marL="0" lvl="0" indent="0" algn="l" rtl="0">
              <a:spcBef>
                <a:spcPts val="600"/>
              </a:spcBef>
              <a:spcAft>
                <a:spcPts val="0"/>
              </a:spcAft>
              <a:buNone/>
            </a:pPr>
            <a:r>
              <a:rPr lang="en" sz="1100"/>
              <a:t>Is the color of gold, butter and ripe lemons. In the spectrum of visible light, yellow is found between green and orange.</a:t>
            </a:r>
            <a:endParaRPr sz="1100"/>
          </a:p>
        </p:txBody>
      </p:sp>
      <p:sp>
        <p:nvSpPr>
          <p:cNvPr id="285" name="Google Shape;285;p31"/>
          <p:cNvSpPr txBox="1">
            <a:spLocks noGrp="1"/>
          </p:cNvSpPr>
          <p:nvPr>
            <p:ph type="body" idx="2"/>
          </p:nvPr>
        </p:nvSpPr>
        <p:spPr>
          <a:xfrm>
            <a:off x="3427838" y="30415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Blue</a:t>
            </a:r>
            <a:endParaRPr sz="1100" b="1"/>
          </a:p>
          <a:p>
            <a:pPr marL="0" lvl="0" indent="0" algn="l" rtl="0">
              <a:spcBef>
                <a:spcPts val="600"/>
              </a:spcBef>
              <a:spcAft>
                <a:spcPts val="0"/>
              </a:spcAft>
              <a:buNone/>
            </a:pPr>
            <a:r>
              <a:rPr lang="en" sz="1100"/>
              <a:t>Is the colour of the clear sky and the deep sea. It is located between violet and green on the optical spectrum.</a:t>
            </a:r>
            <a:endParaRPr sz="1100"/>
          </a:p>
        </p:txBody>
      </p:sp>
      <p:sp>
        <p:nvSpPr>
          <p:cNvPr id="286" name="Google Shape;286;p31"/>
          <p:cNvSpPr txBox="1">
            <a:spLocks noGrp="1"/>
          </p:cNvSpPr>
          <p:nvPr>
            <p:ph type="body" idx="3"/>
          </p:nvPr>
        </p:nvSpPr>
        <p:spPr>
          <a:xfrm>
            <a:off x="5942500" y="30415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Red</a:t>
            </a:r>
            <a:endParaRPr sz="1100" b="1"/>
          </a:p>
          <a:p>
            <a:pPr marL="0" lvl="0" indent="0" algn="l" rtl="0">
              <a:spcBef>
                <a:spcPts val="600"/>
              </a:spcBef>
              <a:spcAft>
                <a:spcPts val="0"/>
              </a:spcAft>
              <a:buNone/>
            </a:pPr>
            <a:r>
              <a:rPr lang="en" sz="1100"/>
              <a:t>Is the color of blood, and because of this it has historically been associated with sacrifice, danger and courage. </a:t>
            </a:r>
            <a:endParaRPr sz="1100"/>
          </a:p>
          <a:p>
            <a:pPr marL="0" lvl="0" indent="0" algn="l" rtl="0">
              <a:spcBef>
                <a:spcPts val="600"/>
              </a:spcBef>
              <a:spcAft>
                <a:spcPts val="0"/>
              </a:spcAft>
              <a:buNone/>
            </a:pPr>
            <a:endParaRPr sz="11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2"/>
          <p:cNvSpPr txBox="1">
            <a:spLocks noGrp="1"/>
          </p:cNvSpPr>
          <p:nvPr>
            <p:ph type="body" idx="1"/>
          </p:nvPr>
        </p:nvSpPr>
        <p:spPr>
          <a:xfrm>
            <a:off x="457200" y="4632750"/>
            <a:ext cx="5229000" cy="510600"/>
          </a:xfrm>
          <a:prstGeom prst="rect">
            <a:avLst/>
          </a:prstGeom>
        </p:spPr>
        <p:txBody>
          <a:bodyPr spcFirstLastPara="1" wrap="square" lIns="0" tIns="0" rIns="0" bIns="0" anchor="ctr" anchorCtr="0">
            <a:noAutofit/>
          </a:bodyPr>
          <a:lstStyle/>
          <a:p>
            <a:pPr marL="0" lvl="0" indent="0" algn="l" rtl="0">
              <a:spcBef>
                <a:spcPts val="360"/>
              </a:spcBef>
              <a:spcAft>
                <a:spcPts val="0"/>
              </a:spcAft>
              <a:buNone/>
            </a:pPr>
            <a:r>
              <a:rPr lang="en"/>
              <a:t>You can insert graphs from Excel or Google Sheets</a:t>
            </a:r>
            <a:endParaRPr/>
          </a:p>
        </p:txBody>
      </p:sp>
      <p:sp>
        <p:nvSpPr>
          <p:cNvPr id="292" name="Google Shape;292;p32"/>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44</a:t>
            </a:fld>
            <a:endParaRPr/>
          </a:p>
        </p:txBody>
      </p:sp>
      <p:pic>
        <p:nvPicPr>
          <p:cNvPr id="293" name="Google Shape;293;p32" title="Chart"/>
          <p:cNvPicPr preferRelativeResize="0"/>
          <p:nvPr/>
        </p:nvPicPr>
        <p:blipFill>
          <a:blip r:embed="rId3">
            <a:alphaModFix/>
          </a:blip>
          <a:stretch>
            <a:fillRect/>
          </a:stretch>
        </p:blipFill>
        <p:spPr>
          <a:xfrm>
            <a:off x="2099413" y="152400"/>
            <a:ext cx="4945166" cy="43279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97"/>
        <p:cNvGrpSpPr/>
        <p:nvPr/>
      </p:nvGrpSpPr>
      <p:grpSpPr>
        <a:xfrm>
          <a:off x="0" y="0"/>
          <a:ext cx="0" cy="0"/>
          <a:chOff x="0" y="0"/>
          <a:chExt cx="0" cy="0"/>
        </a:xfrm>
      </p:grpSpPr>
      <p:sp>
        <p:nvSpPr>
          <p:cNvPr id="298" name="Google Shape;298;p33"/>
          <p:cNvSpPr txBox="1">
            <a:spLocks noGrp="1"/>
          </p:cNvSpPr>
          <p:nvPr>
            <p:ph type="body" idx="1"/>
          </p:nvPr>
        </p:nvSpPr>
        <p:spPr>
          <a:xfrm>
            <a:off x="913175" y="1593750"/>
            <a:ext cx="3467100" cy="278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solidFill>
                  <a:schemeClr val="dk1"/>
                </a:solidFill>
              </a:rPr>
              <a:t>Show and explain your web, app or software projects using these gadget templates.</a:t>
            </a:r>
            <a:endParaRPr>
              <a:solidFill>
                <a:schemeClr val="dk1"/>
              </a:solidFill>
            </a:endParaRPr>
          </a:p>
        </p:txBody>
      </p:sp>
      <p:sp>
        <p:nvSpPr>
          <p:cNvPr id="299" name="Google Shape;299;p33"/>
          <p:cNvSpPr/>
          <p:nvPr/>
        </p:nvSpPr>
        <p:spPr>
          <a:xfrm>
            <a:off x="5717125" y="785788"/>
            <a:ext cx="2007300" cy="35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aleway"/>
                <a:ea typeface="Raleway"/>
                <a:cs typeface="Raleway"/>
                <a:sym typeface="Raleway"/>
              </a:rPr>
              <a:t>Place your screenshot here</a:t>
            </a:r>
            <a:endParaRPr sz="1000">
              <a:solidFill>
                <a:schemeClr val="dk2"/>
              </a:solidFill>
              <a:latin typeface="Raleway"/>
              <a:ea typeface="Raleway"/>
              <a:cs typeface="Raleway"/>
              <a:sym typeface="Raleway"/>
            </a:endParaRPr>
          </a:p>
        </p:txBody>
      </p:sp>
      <p:sp>
        <p:nvSpPr>
          <p:cNvPr id="300" name="Google Shape;300;p3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45</a:t>
            </a:fld>
            <a:endParaRPr/>
          </a:p>
        </p:txBody>
      </p:sp>
      <p:grpSp>
        <p:nvGrpSpPr>
          <p:cNvPr id="301" name="Google Shape;301;p33"/>
          <p:cNvGrpSpPr/>
          <p:nvPr/>
        </p:nvGrpSpPr>
        <p:grpSpPr>
          <a:xfrm>
            <a:off x="5658000" y="373572"/>
            <a:ext cx="2119546" cy="4396359"/>
            <a:chOff x="2547150" y="238125"/>
            <a:chExt cx="2525675" cy="5238750"/>
          </a:xfrm>
        </p:grpSpPr>
        <p:sp>
          <p:nvSpPr>
            <p:cNvPr id="302" name="Google Shape;302;p33"/>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3"/>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3"/>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3"/>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33"/>
          <p:cNvSpPr txBox="1">
            <a:spLocks noGrp="1"/>
          </p:cNvSpPr>
          <p:nvPr>
            <p:ph type="title"/>
          </p:nvPr>
        </p:nvSpPr>
        <p:spPr>
          <a:xfrm>
            <a:off x="913175" y="834175"/>
            <a:ext cx="3467100" cy="627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Mobile</a:t>
            </a:r>
            <a:r>
              <a:rPr lang="en"/>
              <a:t> project</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10"/>
        <p:cNvGrpSpPr/>
        <p:nvPr/>
      </p:nvGrpSpPr>
      <p:grpSpPr>
        <a:xfrm>
          <a:off x="0" y="0"/>
          <a:ext cx="0" cy="0"/>
          <a:chOff x="0" y="0"/>
          <a:chExt cx="0" cy="0"/>
        </a:xfrm>
      </p:grpSpPr>
      <p:sp>
        <p:nvSpPr>
          <p:cNvPr id="311" name="Google Shape;311;p34"/>
          <p:cNvSpPr/>
          <p:nvPr/>
        </p:nvSpPr>
        <p:spPr>
          <a:xfrm>
            <a:off x="5381200" y="851275"/>
            <a:ext cx="2598600" cy="344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aleway"/>
                <a:ea typeface="Raleway"/>
                <a:cs typeface="Raleway"/>
                <a:sym typeface="Raleway"/>
              </a:rPr>
              <a:t>Place your screenshot here</a:t>
            </a:r>
            <a:endParaRPr sz="1000">
              <a:solidFill>
                <a:schemeClr val="dk2"/>
              </a:solidFill>
              <a:latin typeface="Raleway"/>
              <a:ea typeface="Raleway"/>
              <a:cs typeface="Raleway"/>
              <a:sym typeface="Raleway"/>
            </a:endParaRPr>
          </a:p>
        </p:txBody>
      </p:sp>
      <p:sp>
        <p:nvSpPr>
          <p:cNvPr id="312" name="Google Shape;312;p34"/>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46</a:t>
            </a:fld>
            <a:endParaRPr/>
          </a:p>
        </p:txBody>
      </p:sp>
      <p:grpSp>
        <p:nvGrpSpPr>
          <p:cNvPr id="313" name="Google Shape;313;p34"/>
          <p:cNvGrpSpPr/>
          <p:nvPr/>
        </p:nvGrpSpPr>
        <p:grpSpPr>
          <a:xfrm>
            <a:off x="5316502" y="465959"/>
            <a:ext cx="2736410" cy="4222433"/>
            <a:chOff x="2112475" y="238125"/>
            <a:chExt cx="3395050" cy="5238750"/>
          </a:xfrm>
        </p:grpSpPr>
        <p:sp>
          <p:nvSpPr>
            <p:cNvPr id="314" name="Google Shape;314;p34"/>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4"/>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4"/>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4"/>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34"/>
          <p:cNvSpPr txBox="1">
            <a:spLocks noGrp="1"/>
          </p:cNvSpPr>
          <p:nvPr>
            <p:ph type="body" idx="1"/>
          </p:nvPr>
        </p:nvSpPr>
        <p:spPr>
          <a:xfrm>
            <a:off x="913175" y="1593750"/>
            <a:ext cx="3467100" cy="278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solidFill>
                  <a:schemeClr val="dk1"/>
                </a:solidFill>
              </a:rPr>
              <a:t>Show and explain your web, app or software projects using these gadget templates.</a:t>
            </a:r>
            <a:endParaRPr>
              <a:solidFill>
                <a:schemeClr val="dk1"/>
              </a:solidFill>
            </a:endParaRPr>
          </a:p>
        </p:txBody>
      </p:sp>
      <p:sp>
        <p:nvSpPr>
          <p:cNvPr id="319" name="Google Shape;319;p34"/>
          <p:cNvSpPr txBox="1">
            <a:spLocks noGrp="1"/>
          </p:cNvSpPr>
          <p:nvPr>
            <p:ph type="title"/>
          </p:nvPr>
        </p:nvSpPr>
        <p:spPr>
          <a:xfrm>
            <a:off x="913175" y="834175"/>
            <a:ext cx="3467100" cy="627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Tablet</a:t>
            </a:r>
            <a:r>
              <a:rPr lang="en"/>
              <a:t> project</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23"/>
        <p:cNvGrpSpPr/>
        <p:nvPr/>
      </p:nvGrpSpPr>
      <p:grpSpPr>
        <a:xfrm>
          <a:off x="0" y="0"/>
          <a:ext cx="0" cy="0"/>
          <a:chOff x="0" y="0"/>
          <a:chExt cx="0" cy="0"/>
        </a:xfrm>
      </p:grpSpPr>
      <p:sp>
        <p:nvSpPr>
          <p:cNvPr id="324" name="Google Shape;324;p35"/>
          <p:cNvSpPr/>
          <p:nvPr/>
        </p:nvSpPr>
        <p:spPr>
          <a:xfrm>
            <a:off x="4450075" y="1305138"/>
            <a:ext cx="3532500" cy="224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aleway"/>
                <a:ea typeface="Raleway"/>
                <a:cs typeface="Raleway"/>
                <a:sym typeface="Raleway"/>
              </a:rPr>
              <a:t>Place your screenshot here</a:t>
            </a:r>
            <a:endParaRPr sz="1000">
              <a:solidFill>
                <a:schemeClr val="dk2"/>
              </a:solidFill>
              <a:latin typeface="Raleway"/>
              <a:ea typeface="Raleway"/>
              <a:cs typeface="Raleway"/>
              <a:sym typeface="Raleway"/>
            </a:endParaRPr>
          </a:p>
        </p:txBody>
      </p:sp>
      <p:sp>
        <p:nvSpPr>
          <p:cNvPr id="325" name="Google Shape;325;p3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47</a:t>
            </a:fld>
            <a:endParaRPr/>
          </a:p>
        </p:txBody>
      </p:sp>
      <p:grpSp>
        <p:nvGrpSpPr>
          <p:cNvPr id="326" name="Google Shape;326;p35"/>
          <p:cNvGrpSpPr/>
          <p:nvPr/>
        </p:nvGrpSpPr>
        <p:grpSpPr>
          <a:xfrm>
            <a:off x="3945224" y="1164929"/>
            <a:ext cx="4542205" cy="2661224"/>
            <a:chOff x="1177450" y="241631"/>
            <a:chExt cx="6173152" cy="3616776"/>
          </a:xfrm>
        </p:grpSpPr>
        <p:sp>
          <p:nvSpPr>
            <p:cNvPr id="327" name="Google Shape;327;p35"/>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5"/>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35"/>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35"/>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142236">
                <a:alpha val="530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1" name="Google Shape;331;p35"/>
          <p:cNvSpPr txBox="1">
            <a:spLocks noGrp="1"/>
          </p:cNvSpPr>
          <p:nvPr>
            <p:ph type="body" idx="1"/>
          </p:nvPr>
        </p:nvSpPr>
        <p:spPr>
          <a:xfrm>
            <a:off x="913175" y="1593750"/>
            <a:ext cx="2681100" cy="278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solidFill>
                  <a:schemeClr val="dk1"/>
                </a:solidFill>
              </a:rPr>
              <a:t>Show and explain your web, app or software projects using these gadget templates.</a:t>
            </a:r>
            <a:endParaRPr>
              <a:solidFill>
                <a:schemeClr val="dk1"/>
              </a:solidFill>
            </a:endParaRPr>
          </a:p>
        </p:txBody>
      </p:sp>
      <p:sp>
        <p:nvSpPr>
          <p:cNvPr id="332" name="Google Shape;332;p35"/>
          <p:cNvSpPr txBox="1">
            <a:spLocks noGrp="1"/>
          </p:cNvSpPr>
          <p:nvPr>
            <p:ph type="title"/>
          </p:nvPr>
        </p:nvSpPr>
        <p:spPr>
          <a:xfrm>
            <a:off x="913175" y="834175"/>
            <a:ext cx="2681100" cy="627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Desktop</a:t>
            </a:r>
            <a:r>
              <a:rPr lang="en"/>
              <a:t> project</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36"/>
        <p:cNvGrpSpPr/>
        <p:nvPr/>
      </p:nvGrpSpPr>
      <p:grpSpPr>
        <a:xfrm>
          <a:off x="0" y="0"/>
          <a:ext cx="0" cy="0"/>
          <a:chOff x="0" y="0"/>
          <a:chExt cx="0" cy="0"/>
        </a:xfrm>
      </p:grpSpPr>
      <p:sp>
        <p:nvSpPr>
          <p:cNvPr id="337" name="Google Shape;337;p36"/>
          <p:cNvSpPr txBox="1">
            <a:spLocks noGrp="1"/>
          </p:cNvSpPr>
          <p:nvPr>
            <p:ph type="title"/>
          </p:nvPr>
        </p:nvSpPr>
        <p:spPr>
          <a:xfrm>
            <a:off x="913175" y="1103100"/>
            <a:ext cx="4190400" cy="1199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7200">
                <a:solidFill>
                  <a:schemeClr val="accent1"/>
                </a:solidFill>
              </a:rPr>
              <a:t>Thanks!</a:t>
            </a:r>
            <a:endParaRPr sz="7200">
              <a:solidFill>
                <a:schemeClr val="accent1"/>
              </a:solidFill>
            </a:endParaRPr>
          </a:p>
        </p:txBody>
      </p:sp>
      <p:sp>
        <p:nvSpPr>
          <p:cNvPr id="338" name="Google Shape;338;p36"/>
          <p:cNvSpPr txBox="1">
            <a:spLocks noGrp="1"/>
          </p:cNvSpPr>
          <p:nvPr>
            <p:ph type="body" idx="1"/>
          </p:nvPr>
        </p:nvSpPr>
        <p:spPr>
          <a:xfrm>
            <a:off x="913175" y="2282400"/>
            <a:ext cx="3467100" cy="1758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solidFill>
                  <a:schemeClr val="lt1"/>
                </a:solidFill>
              </a:rPr>
              <a:t>You can find me at:</a:t>
            </a:r>
            <a:endParaRPr>
              <a:solidFill>
                <a:schemeClr val="lt1"/>
              </a:solidFill>
            </a:endParaRPr>
          </a:p>
          <a:p>
            <a:pPr marL="457200" lvl="0" indent="-355600" algn="l" rtl="0">
              <a:spcBef>
                <a:spcPts val="600"/>
              </a:spcBef>
              <a:spcAft>
                <a:spcPts val="0"/>
              </a:spcAft>
              <a:buSzPts val="2000"/>
              <a:buChar char="╸"/>
            </a:pPr>
            <a:r>
              <a:rPr lang="en">
                <a:solidFill>
                  <a:schemeClr val="lt1"/>
                </a:solidFill>
              </a:rPr>
              <a:t>@username</a:t>
            </a:r>
            <a:endParaRPr>
              <a:solidFill>
                <a:schemeClr val="lt1"/>
              </a:solidFill>
            </a:endParaRPr>
          </a:p>
          <a:p>
            <a:pPr marL="457200" lvl="0" indent="-355600" algn="l" rtl="0">
              <a:spcBef>
                <a:spcPts val="0"/>
              </a:spcBef>
              <a:spcAft>
                <a:spcPts val="0"/>
              </a:spcAft>
              <a:buSzPts val="2000"/>
              <a:buChar char="╸"/>
            </a:pPr>
            <a:r>
              <a:rPr lang="en">
                <a:solidFill>
                  <a:schemeClr val="lt1"/>
                </a:solidFill>
              </a:rPr>
              <a:t>user@mail.me</a:t>
            </a:r>
            <a:endParaRPr>
              <a:solidFill>
                <a:schemeClr val="lt1"/>
              </a:solidFill>
            </a:endParaRPr>
          </a:p>
        </p:txBody>
      </p:sp>
      <p:sp>
        <p:nvSpPr>
          <p:cNvPr id="339" name="Google Shape;339;p3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48</a:t>
            </a:fld>
            <a:endParaRPr/>
          </a:p>
        </p:txBody>
      </p:sp>
      <p:pic>
        <p:nvPicPr>
          <p:cNvPr id="340" name="Google Shape;340;p36"/>
          <p:cNvPicPr preferRelativeResize="0"/>
          <p:nvPr/>
        </p:nvPicPr>
        <p:blipFill rotWithShape="1">
          <a:blip r:embed="rId3">
            <a:alphaModFix/>
          </a:blip>
          <a:srcRect t="16666" b="16666"/>
          <a:stretch/>
        </p:blipFill>
        <p:spPr>
          <a:xfrm>
            <a:off x="4773135" y="-16"/>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37"/>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Credits</a:t>
            </a:r>
            <a:endParaRPr/>
          </a:p>
        </p:txBody>
      </p:sp>
      <p:sp>
        <p:nvSpPr>
          <p:cNvPr id="346" name="Google Shape;346;p37"/>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000"/>
              <a:t>Special thanks to all the people who made and released these awesome resources for free:</a:t>
            </a:r>
            <a:endParaRPr sz="2000"/>
          </a:p>
          <a:p>
            <a:pPr marL="457200" lvl="0" indent="-355600" algn="l" rtl="0">
              <a:lnSpc>
                <a:spcPct val="115000"/>
              </a:lnSpc>
              <a:spcBef>
                <a:spcPts val="600"/>
              </a:spcBef>
              <a:spcAft>
                <a:spcPts val="0"/>
              </a:spcAft>
              <a:buSzPts val="2000"/>
              <a:buChar char="╸"/>
            </a:pPr>
            <a:r>
              <a:rPr lang="en" sz="2000"/>
              <a:t>Presentation template by </a:t>
            </a:r>
            <a:r>
              <a:rPr lang="en" sz="2000" u="sng">
                <a:solidFill>
                  <a:schemeClr val="hlink"/>
                </a:solidFill>
                <a:hlinkClick r:id="rId3"/>
              </a:rPr>
              <a:t>SlidesCarnival</a:t>
            </a:r>
            <a:endParaRPr sz="2000"/>
          </a:p>
          <a:p>
            <a:pPr marL="457200" lvl="0" indent="-355600" algn="l" rtl="0">
              <a:lnSpc>
                <a:spcPct val="115000"/>
              </a:lnSpc>
              <a:spcBef>
                <a:spcPts val="0"/>
              </a:spcBef>
              <a:spcAft>
                <a:spcPts val="0"/>
              </a:spcAft>
              <a:buSzPts val="2000"/>
              <a:buChar char="╸"/>
            </a:pPr>
            <a:r>
              <a:rPr lang="en" sz="2000"/>
              <a:t>Photographs by </a:t>
            </a:r>
            <a:r>
              <a:rPr lang="en" sz="2000" u="sng">
                <a:solidFill>
                  <a:schemeClr val="hlink"/>
                </a:solidFill>
                <a:hlinkClick r:id="rId4"/>
              </a:rPr>
              <a:t>Unsplash</a:t>
            </a:r>
            <a:endParaRPr sz="2000"/>
          </a:p>
        </p:txBody>
      </p:sp>
      <p:sp>
        <p:nvSpPr>
          <p:cNvPr id="347" name="Google Shape;347;p3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Shape 135"/>
        <p:cNvGrpSpPr/>
        <p:nvPr/>
      </p:nvGrpSpPr>
      <p:grpSpPr>
        <a:xfrm>
          <a:off x="0" y="0"/>
          <a:ext cx="0" cy="0"/>
          <a:chOff x="0" y="0"/>
          <a:chExt cx="0" cy="0"/>
        </a:xfrm>
      </p:grpSpPr>
      <p:sp>
        <p:nvSpPr>
          <p:cNvPr id="136" name="Google Shape;136;p18"/>
          <p:cNvSpPr txBox="1">
            <a:spLocks noGrp="1"/>
          </p:cNvSpPr>
          <p:nvPr>
            <p:ph type="ctrTitle" idx="4294967295"/>
          </p:nvPr>
        </p:nvSpPr>
        <p:spPr>
          <a:xfrm>
            <a:off x="316453" y="1582882"/>
            <a:ext cx="8511093" cy="3560618"/>
          </a:xfrm>
          <a:prstGeom prst="rect">
            <a:avLst/>
          </a:prstGeom>
        </p:spPr>
        <p:txBody>
          <a:bodyPr spcFirstLastPara="1" wrap="square" lIns="0" tIns="0" rIns="0" bIns="0" anchor="b" anchorCtr="0">
            <a:noAutofit/>
          </a:bodyPr>
          <a:lstStyle/>
          <a:p>
            <a:pPr marL="0" lvl="0" indent="0" algn="ctr" rtl="0">
              <a:lnSpc>
                <a:spcPct val="80000"/>
              </a:lnSpc>
              <a:spcBef>
                <a:spcPts val="0"/>
              </a:spcBef>
              <a:spcAft>
                <a:spcPts val="0"/>
              </a:spcAft>
              <a:buNone/>
            </a:pPr>
            <a:r>
              <a:rPr lang="en-US" sz="2800" dirty="0">
                <a:solidFill>
                  <a:schemeClr val="lt1"/>
                </a:solidFill>
              </a:rPr>
              <a:t>“My biggest memory of that time was actually watching Monday Night Football and the Bengals were on it, probably in like 2003. And you know, to this day on Monday Night Football on the broadcast, they do like kind of shots from around the city of just different street corners or what have you, to see what sort of night life is going on. And I remember the announcers making a</a:t>
            </a:r>
            <a:br>
              <a:rPr lang="en-US" sz="2800" dirty="0">
                <a:solidFill>
                  <a:schemeClr val="lt1"/>
                </a:solidFill>
              </a:rPr>
            </a:br>
            <a:r>
              <a:rPr lang="en-US" sz="2800" dirty="0">
                <a:solidFill>
                  <a:schemeClr val="lt1"/>
                </a:solidFill>
              </a:rPr>
              <a:t>joke because there was no one on the streets.”</a:t>
            </a:r>
            <a:br>
              <a:rPr lang="en-US" sz="2800" dirty="0">
                <a:solidFill>
                  <a:schemeClr val="lt1"/>
                </a:solidFill>
              </a:rPr>
            </a:br>
            <a:r>
              <a:rPr lang="en-US" sz="2800" dirty="0">
                <a:solidFill>
                  <a:schemeClr val="accent1"/>
                </a:solidFill>
              </a:rPr>
              <a:t>Bill Schult Interview</a:t>
            </a:r>
            <a:endParaRPr lang="en-US" sz="2800" dirty="0">
              <a:solidFill>
                <a:schemeClr val="lt1"/>
              </a:solidFill>
            </a:endParaRPr>
          </a:p>
        </p:txBody>
      </p:sp>
      <p:sp>
        <p:nvSpPr>
          <p:cNvPr id="150" name="Google Shape;150;p1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8"/>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Presentation design</a:t>
            </a:r>
            <a:endParaRPr/>
          </a:p>
        </p:txBody>
      </p:sp>
      <p:sp>
        <p:nvSpPr>
          <p:cNvPr id="353" name="Google Shape;353;p38"/>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400"/>
              <a:t>This presentation uses the following typographies:</a:t>
            </a:r>
            <a:endParaRPr sz="1400"/>
          </a:p>
          <a:p>
            <a:pPr marL="457200" lvl="0" indent="-317500" algn="l" rtl="0">
              <a:lnSpc>
                <a:spcPct val="115000"/>
              </a:lnSpc>
              <a:spcBef>
                <a:spcPts val="600"/>
              </a:spcBef>
              <a:spcAft>
                <a:spcPts val="0"/>
              </a:spcAft>
              <a:buSzPts val="1400"/>
              <a:buChar char="╸"/>
            </a:pPr>
            <a:r>
              <a:rPr lang="en" sz="1400"/>
              <a:t>Titles: Red Hat Display</a:t>
            </a:r>
            <a:endParaRPr sz="1400"/>
          </a:p>
          <a:p>
            <a:pPr marL="457200" lvl="0" indent="-317500" algn="l" rtl="0">
              <a:lnSpc>
                <a:spcPct val="115000"/>
              </a:lnSpc>
              <a:spcBef>
                <a:spcPts val="0"/>
              </a:spcBef>
              <a:spcAft>
                <a:spcPts val="0"/>
              </a:spcAft>
              <a:buSzPts val="1400"/>
              <a:buChar char="╸"/>
            </a:pPr>
            <a:r>
              <a:rPr lang="en" sz="1400"/>
              <a:t>Body copy: Raleway</a:t>
            </a:r>
            <a:endParaRPr sz="1400"/>
          </a:p>
          <a:p>
            <a:pPr marL="0" lvl="0" indent="0" algn="l" rtl="0">
              <a:lnSpc>
                <a:spcPct val="115000"/>
              </a:lnSpc>
              <a:spcBef>
                <a:spcPts val="600"/>
              </a:spcBef>
              <a:spcAft>
                <a:spcPts val="0"/>
              </a:spcAft>
              <a:buNone/>
            </a:pPr>
            <a:r>
              <a:rPr lang="en" sz="1400"/>
              <a:t>Download for free at:</a:t>
            </a:r>
            <a:endParaRPr sz="1400"/>
          </a:p>
          <a:p>
            <a:pPr marL="0" lvl="0" indent="0" algn="l" rtl="0">
              <a:lnSpc>
                <a:spcPct val="115000"/>
              </a:lnSpc>
              <a:spcBef>
                <a:spcPts val="600"/>
              </a:spcBef>
              <a:spcAft>
                <a:spcPts val="0"/>
              </a:spcAft>
              <a:buNone/>
            </a:pPr>
            <a:r>
              <a:rPr lang="en" sz="1400" u="sng">
                <a:solidFill>
                  <a:schemeClr val="hlink"/>
                </a:solidFill>
                <a:hlinkClick r:id="rId3"/>
              </a:rPr>
              <a:t>https://www.fontsquirrel.com/fonts/red-hat</a:t>
            </a:r>
            <a:endParaRPr sz="1400"/>
          </a:p>
          <a:p>
            <a:pPr marL="0" lvl="0" indent="0" algn="l" rtl="0">
              <a:lnSpc>
                <a:spcPct val="115000"/>
              </a:lnSpc>
              <a:spcBef>
                <a:spcPts val="600"/>
              </a:spcBef>
              <a:spcAft>
                <a:spcPts val="0"/>
              </a:spcAft>
              <a:buNone/>
            </a:pPr>
            <a:r>
              <a:rPr lang="en" sz="1400" u="sng">
                <a:solidFill>
                  <a:schemeClr val="hlink"/>
                </a:solidFill>
                <a:hlinkClick r:id="rId4"/>
              </a:rPr>
              <a:t>https://www.fontsquirrel.com/fonts/raleway</a:t>
            </a:r>
            <a:endParaRPr sz="1400"/>
          </a:p>
          <a:p>
            <a:pPr marL="0" lvl="0" indent="0" algn="l" rtl="0">
              <a:lnSpc>
                <a:spcPct val="115000"/>
              </a:lnSpc>
              <a:spcBef>
                <a:spcPts val="600"/>
              </a:spcBef>
              <a:spcAft>
                <a:spcPts val="0"/>
              </a:spcAft>
              <a:buNone/>
            </a:pPr>
            <a:endParaRPr sz="1400"/>
          </a:p>
        </p:txBody>
      </p:sp>
      <p:sp>
        <p:nvSpPr>
          <p:cNvPr id="354" name="Google Shape;354;p38"/>
          <p:cNvSpPr txBox="1"/>
          <p:nvPr/>
        </p:nvSpPr>
        <p:spPr>
          <a:xfrm>
            <a:off x="913175" y="4017800"/>
            <a:ext cx="7330500" cy="53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1"/>
                </a:solidFill>
                <a:latin typeface="Raleway"/>
                <a:ea typeface="Raleway"/>
                <a:cs typeface="Raleway"/>
                <a:sym typeface="Raleway"/>
              </a:rPr>
              <a:t>You don’t need to keep this slide in your presentation. It’s only here to serve you as a design guide if you need to create new slides or download the fonts to edit the presentation in PowerPoint®</a:t>
            </a:r>
            <a:endParaRPr sz="1200">
              <a:solidFill>
                <a:schemeClr val="accen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1200">
              <a:solidFill>
                <a:schemeClr val="accent1"/>
              </a:solidFill>
              <a:latin typeface="Raleway"/>
              <a:ea typeface="Raleway"/>
              <a:cs typeface="Raleway"/>
              <a:sym typeface="Raleway"/>
            </a:endParaRPr>
          </a:p>
          <a:p>
            <a:pPr marL="0" lvl="0" indent="0" algn="l" rtl="0">
              <a:spcBef>
                <a:spcPts val="0"/>
              </a:spcBef>
              <a:spcAft>
                <a:spcPts val="0"/>
              </a:spcAft>
              <a:buNone/>
            </a:pPr>
            <a:endParaRPr sz="1200">
              <a:solidFill>
                <a:schemeClr val="accent1"/>
              </a:solidFill>
              <a:latin typeface="Raleway"/>
              <a:ea typeface="Raleway"/>
              <a:cs typeface="Raleway"/>
              <a:sym typeface="Raleway"/>
            </a:endParaRPr>
          </a:p>
        </p:txBody>
      </p:sp>
      <p:sp>
        <p:nvSpPr>
          <p:cNvPr id="355" name="Google Shape;355;p3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9"/>
          <p:cNvSpPr txBox="1">
            <a:spLocks noGrp="1"/>
          </p:cNvSpPr>
          <p:nvPr>
            <p:ph type="ctrTitle"/>
          </p:nvPr>
        </p:nvSpPr>
        <p:spPr>
          <a:xfrm>
            <a:off x="1561925" y="3020412"/>
            <a:ext cx="7003800"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Extra Resources</a:t>
            </a:r>
            <a:endParaRPr/>
          </a:p>
        </p:txBody>
      </p:sp>
      <p:sp>
        <p:nvSpPr>
          <p:cNvPr id="361" name="Google Shape;361;p39"/>
          <p:cNvSpPr txBox="1">
            <a:spLocks noGrp="1"/>
          </p:cNvSpPr>
          <p:nvPr>
            <p:ph type="subTitle" idx="1"/>
          </p:nvPr>
        </p:nvSpPr>
        <p:spPr>
          <a:xfrm>
            <a:off x="1561925" y="3533375"/>
            <a:ext cx="7003800" cy="279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For Business Plans, Marketing Plans, Project Proposals, Lessons, etc</a:t>
            </a:r>
            <a:endParaRPr/>
          </a:p>
        </p:txBody>
      </p:sp>
      <p:sp>
        <p:nvSpPr>
          <p:cNvPr id="362" name="Google Shape;362;p39"/>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a:solidFill>
                  <a:schemeClr val="lt1"/>
                </a:solidFill>
                <a:latin typeface="Red Hat Display Black"/>
                <a:ea typeface="Red Hat Display Black"/>
                <a:cs typeface="Red Hat Display Black"/>
                <a:sym typeface="Red Hat Display Black"/>
              </a:rPr>
              <a:t>2</a:t>
            </a:r>
            <a:endParaRPr sz="7200">
              <a:solidFill>
                <a:schemeClr val="lt1"/>
              </a:solidFill>
              <a:latin typeface="Raleway"/>
              <a:ea typeface="Raleway"/>
              <a:cs typeface="Raleway"/>
              <a:sym typeface="Raleway"/>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6"/>
        <p:cNvGrpSpPr/>
        <p:nvPr/>
      </p:nvGrpSpPr>
      <p:grpSpPr>
        <a:xfrm>
          <a:off x="0" y="0"/>
          <a:ext cx="0" cy="0"/>
          <a:chOff x="0" y="0"/>
          <a:chExt cx="0" cy="0"/>
        </a:xfrm>
      </p:grpSpPr>
      <p:sp>
        <p:nvSpPr>
          <p:cNvPr id="367" name="Google Shape;367;p40"/>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Timeline</a:t>
            </a:r>
            <a:endParaRPr/>
          </a:p>
        </p:txBody>
      </p:sp>
      <p:sp>
        <p:nvSpPr>
          <p:cNvPr id="368" name="Google Shape;368;p4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52</a:t>
            </a:fld>
            <a:endParaRPr/>
          </a:p>
        </p:txBody>
      </p:sp>
      <p:sp>
        <p:nvSpPr>
          <p:cNvPr id="369" name="Google Shape;369;p40"/>
          <p:cNvSpPr/>
          <p:nvPr/>
        </p:nvSpPr>
        <p:spPr>
          <a:xfrm>
            <a:off x="7563638" y="2755950"/>
            <a:ext cx="80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DEC</a:t>
            </a:r>
            <a:endParaRPr sz="1000">
              <a:solidFill>
                <a:schemeClr val="lt1"/>
              </a:solidFill>
              <a:latin typeface="Raleway"/>
              <a:ea typeface="Raleway"/>
              <a:cs typeface="Raleway"/>
              <a:sym typeface="Raleway"/>
            </a:endParaRPr>
          </a:p>
        </p:txBody>
      </p:sp>
      <p:sp>
        <p:nvSpPr>
          <p:cNvPr id="370" name="Google Shape;370;p40"/>
          <p:cNvSpPr/>
          <p:nvPr/>
        </p:nvSpPr>
        <p:spPr>
          <a:xfrm>
            <a:off x="6918194" y="2755950"/>
            <a:ext cx="80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NOV</a:t>
            </a:r>
            <a:endParaRPr sz="1000">
              <a:solidFill>
                <a:schemeClr val="lt1"/>
              </a:solidFill>
              <a:latin typeface="Raleway"/>
              <a:ea typeface="Raleway"/>
              <a:cs typeface="Raleway"/>
              <a:sym typeface="Raleway"/>
            </a:endParaRPr>
          </a:p>
        </p:txBody>
      </p:sp>
      <p:sp>
        <p:nvSpPr>
          <p:cNvPr id="371" name="Google Shape;371;p40"/>
          <p:cNvSpPr/>
          <p:nvPr/>
        </p:nvSpPr>
        <p:spPr>
          <a:xfrm>
            <a:off x="6272751" y="2755950"/>
            <a:ext cx="80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OCT</a:t>
            </a:r>
            <a:endParaRPr sz="1000">
              <a:solidFill>
                <a:schemeClr val="lt1"/>
              </a:solidFill>
              <a:latin typeface="Raleway"/>
              <a:ea typeface="Raleway"/>
              <a:cs typeface="Raleway"/>
              <a:sym typeface="Raleway"/>
            </a:endParaRPr>
          </a:p>
        </p:txBody>
      </p:sp>
      <p:sp>
        <p:nvSpPr>
          <p:cNvPr id="372" name="Google Shape;372;p40"/>
          <p:cNvSpPr/>
          <p:nvPr/>
        </p:nvSpPr>
        <p:spPr>
          <a:xfrm>
            <a:off x="5627308" y="2755950"/>
            <a:ext cx="80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SEP</a:t>
            </a:r>
            <a:endParaRPr sz="1000">
              <a:solidFill>
                <a:schemeClr val="lt1"/>
              </a:solidFill>
              <a:latin typeface="Raleway"/>
              <a:ea typeface="Raleway"/>
              <a:cs typeface="Raleway"/>
              <a:sym typeface="Raleway"/>
            </a:endParaRPr>
          </a:p>
        </p:txBody>
      </p:sp>
      <p:sp>
        <p:nvSpPr>
          <p:cNvPr id="373" name="Google Shape;373;p40"/>
          <p:cNvSpPr/>
          <p:nvPr/>
        </p:nvSpPr>
        <p:spPr>
          <a:xfrm>
            <a:off x="4981865" y="2755950"/>
            <a:ext cx="80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AUG</a:t>
            </a:r>
            <a:endParaRPr sz="1000">
              <a:solidFill>
                <a:schemeClr val="lt1"/>
              </a:solidFill>
              <a:latin typeface="Raleway"/>
              <a:ea typeface="Raleway"/>
              <a:cs typeface="Raleway"/>
              <a:sym typeface="Raleway"/>
            </a:endParaRPr>
          </a:p>
        </p:txBody>
      </p:sp>
      <p:sp>
        <p:nvSpPr>
          <p:cNvPr id="374" name="Google Shape;374;p40"/>
          <p:cNvSpPr/>
          <p:nvPr/>
        </p:nvSpPr>
        <p:spPr>
          <a:xfrm>
            <a:off x="4336422" y="2755950"/>
            <a:ext cx="80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JUL</a:t>
            </a:r>
            <a:endParaRPr sz="1000">
              <a:solidFill>
                <a:schemeClr val="lt1"/>
              </a:solidFill>
              <a:latin typeface="Raleway"/>
              <a:ea typeface="Raleway"/>
              <a:cs typeface="Raleway"/>
              <a:sym typeface="Raleway"/>
            </a:endParaRPr>
          </a:p>
        </p:txBody>
      </p:sp>
      <p:sp>
        <p:nvSpPr>
          <p:cNvPr id="375" name="Google Shape;375;p40"/>
          <p:cNvSpPr/>
          <p:nvPr/>
        </p:nvSpPr>
        <p:spPr>
          <a:xfrm>
            <a:off x="3690979" y="2755950"/>
            <a:ext cx="80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JUN</a:t>
            </a:r>
            <a:endParaRPr sz="1000">
              <a:solidFill>
                <a:schemeClr val="lt1"/>
              </a:solidFill>
              <a:latin typeface="Raleway"/>
              <a:ea typeface="Raleway"/>
              <a:cs typeface="Raleway"/>
              <a:sym typeface="Raleway"/>
            </a:endParaRPr>
          </a:p>
        </p:txBody>
      </p:sp>
      <p:sp>
        <p:nvSpPr>
          <p:cNvPr id="376" name="Google Shape;376;p40"/>
          <p:cNvSpPr/>
          <p:nvPr/>
        </p:nvSpPr>
        <p:spPr>
          <a:xfrm>
            <a:off x="3045536" y="2755950"/>
            <a:ext cx="80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MAY</a:t>
            </a:r>
            <a:endParaRPr sz="1000">
              <a:solidFill>
                <a:schemeClr val="lt1"/>
              </a:solidFill>
              <a:latin typeface="Raleway"/>
              <a:ea typeface="Raleway"/>
              <a:cs typeface="Raleway"/>
              <a:sym typeface="Raleway"/>
            </a:endParaRPr>
          </a:p>
        </p:txBody>
      </p:sp>
      <p:sp>
        <p:nvSpPr>
          <p:cNvPr id="377" name="Google Shape;377;p40"/>
          <p:cNvSpPr/>
          <p:nvPr/>
        </p:nvSpPr>
        <p:spPr>
          <a:xfrm>
            <a:off x="2400093" y="2755950"/>
            <a:ext cx="80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APR</a:t>
            </a:r>
            <a:endParaRPr sz="1000">
              <a:solidFill>
                <a:schemeClr val="lt1"/>
              </a:solidFill>
              <a:latin typeface="Raleway"/>
              <a:ea typeface="Raleway"/>
              <a:cs typeface="Raleway"/>
              <a:sym typeface="Raleway"/>
            </a:endParaRPr>
          </a:p>
        </p:txBody>
      </p:sp>
      <p:sp>
        <p:nvSpPr>
          <p:cNvPr id="378" name="Google Shape;378;p40"/>
          <p:cNvSpPr/>
          <p:nvPr/>
        </p:nvSpPr>
        <p:spPr>
          <a:xfrm>
            <a:off x="1754650" y="2755950"/>
            <a:ext cx="80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MAR</a:t>
            </a:r>
            <a:endParaRPr sz="1000">
              <a:solidFill>
                <a:schemeClr val="lt1"/>
              </a:solidFill>
              <a:latin typeface="Raleway"/>
              <a:ea typeface="Raleway"/>
              <a:cs typeface="Raleway"/>
              <a:sym typeface="Raleway"/>
            </a:endParaRPr>
          </a:p>
        </p:txBody>
      </p:sp>
      <p:sp>
        <p:nvSpPr>
          <p:cNvPr id="379" name="Google Shape;379;p40"/>
          <p:cNvSpPr/>
          <p:nvPr/>
        </p:nvSpPr>
        <p:spPr>
          <a:xfrm>
            <a:off x="1109206" y="2755950"/>
            <a:ext cx="80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FEB</a:t>
            </a:r>
            <a:endParaRPr sz="1000">
              <a:solidFill>
                <a:schemeClr val="lt1"/>
              </a:solidFill>
              <a:latin typeface="Raleway"/>
              <a:ea typeface="Raleway"/>
              <a:cs typeface="Raleway"/>
              <a:sym typeface="Raleway"/>
            </a:endParaRPr>
          </a:p>
        </p:txBody>
      </p:sp>
      <p:sp>
        <p:nvSpPr>
          <p:cNvPr id="380" name="Google Shape;380;p40"/>
          <p:cNvSpPr/>
          <p:nvPr/>
        </p:nvSpPr>
        <p:spPr>
          <a:xfrm>
            <a:off x="463763" y="2755950"/>
            <a:ext cx="80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JAN</a:t>
            </a:r>
            <a:endParaRPr sz="1000">
              <a:solidFill>
                <a:schemeClr val="lt1"/>
              </a:solidFill>
              <a:latin typeface="Raleway"/>
              <a:ea typeface="Raleway"/>
              <a:cs typeface="Raleway"/>
              <a:sym typeface="Raleway"/>
            </a:endParaRPr>
          </a:p>
        </p:txBody>
      </p:sp>
      <p:sp>
        <p:nvSpPr>
          <p:cNvPr id="381" name="Google Shape;381;p40"/>
          <p:cNvSpPr/>
          <p:nvPr/>
        </p:nvSpPr>
        <p:spPr>
          <a:xfrm>
            <a:off x="0" y="2755950"/>
            <a:ext cx="6231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cxnSp>
        <p:nvCxnSpPr>
          <p:cNvPr id="382" name="Google Shape;382;p40"/>
          <p:cNvCxnSpPr/>
          <p:nvPr/>
        </p:nvCxnSpPr>
        <p:spPr>
          <a:xfrm rot="10800000">
            <a:off x="751868"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83" name="Google Shape;383;p40"/>
          <p:cNvSpPr txBox="1"/>
          <p:nvPr/>
        </p:nvSpPr>
        <p:spPr>
          <a:xfrm>
            <a:off x="711755"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Blue is the colour of the clear sky and the deep sea</a:t>
            </a:r>
            <a:endParaRPr sz="900">
              <a:solidFill>
                <a:schemeClr val="lt1"/>
              </a:solidFill>
              <a:latin typeface="Raleway"/>
              <a:ea typeface="Raleway"/>
              <a:cs typeface="Raleway"/>
              <a:sym typeface="Raleway"/>
            </a:endParaRPr>
          </a:p>
        </p:txBody>
      </p:sp>
      <p:cxnSp>
        <p:nvCxnSpPr>
          <p:cNvPr id="384" name="Google Shape;384;p40"/>
          <p:cNvCxnSpPr/>
          <p:nvPr/>
        </p:nvCxnSpPr>
        <p:spPr>
          <a:xfrm rot="10800000">
            <a:off x="2043797"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85" name="Google Shape;385;p40"/>
          <p:cNvSpPr txBox="1"/>
          <p:nvPr/>
        </p:nvSpPr>
        <p:spPr>
          <a:xfrm>
            <a:off x="2005158"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Red is the colour of danger and courage</a:t>
            </a:r>
            <a:endParaRPr sz="900">
              <a:solidFill>
                <a:schemeClr val="lt1"/>
              </a:solidFill>
              <a:latin typeface="Raleway"/>
              <a:ea typeface="Raleway"/>
              <a:cs typeface="Raleway"/>
              <a:sym typeface="Raleway"/>
            </a:endParaRPr>
          </a:p>
        </p:txBody>
      </p:sp>
      <p:cxnSp>
        <p:nvCxnSpPr>
          <p:cNvPr id="386" name="Google Shape;386;p40"/>
          <p:cNvCxnSpPr/>
          <p:nvPr/>
        </p:nvCxnSpPr>
        <p:spPr>
          <a:xfrm rot="10800000">
            <a:off x="3335726"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87" name="Google Shape;387;p40"/>
          <p:cNvSpPr txBox="1"/>
          <p:nvPr/>
        </p:nvSpPr>
        <p:spPr>
          <a:xfrm>
            <a:off x="3298561"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Black is the color of ebony and of outer space</a:t>
            </a:r>
            <a:endParaRPr sz="900">
              <a:solidFill>
                <a:schemeClr val="lt1"/>
              </a:solidFill>
              <a:latin typeface="Raleway"/>
              <a:ea typeface="Raleway"/>
              <a:cs typeface="Raleway"/>
              <a:sym typeface="Raleway"/>
            </a:endParaRPr>
          </a:p>
        </p:txBody>
      </p:sp>
      <p:cxnSp>
        <p:nvCxnSpPr>
          <p:cNvPr id="388" name="Google Shape;388;p40"/>
          <p:cNvCxnSpPr/>
          <p:nvPr/>
        </p:nvCxnSpPr>
        <p:spPr>
          <a:xfrm rot="10800000">
            <a:off x="4627656"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89" name="Google Shape;389;p40"/>
          <p:cNvSpPr txBox="1"/>
          <p:nvPr/>
        </p:nvSpPr>
        <p:spPr>
          <a:xfrm>
            <a:off x="4591963"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Yellow is the color of gold, butter and ripe lemons</a:t>
            </a:r>
            <a:endParaRPr sz="900">
              <a:solidFill>
                <a:schemeClr val="lt1"/>
              </a:solidFill>
              <a:latin typeface="Raleway"/>
              <a:ea typeface="Raleway"/>
              <a:cs typeface="Raleway"/>
              <a:sym typeface="Raleway"/>
            </a:endParaRPr>
          </a:p>
        </p:txBody>
      </p:sp>
      <p:cxnSp>
        <p:nvCxnSpPr>
          <p:cNvPr id="390" name="Google Shape;390;p40"/>
          <p:cNvCxnSpPr/>
          <p:nvPr/>
        </p:nvCxnSpPr>
        <p:spPr>
          <a:xfrm rot="10800000">
            <a:off x="5919585"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91" name="Google Shape;391;p40"/>
          <p:cNvSpPr txBox="1"/>
          <p:nvPr/>
        </p:nvSpPr>
        <p:spPr>
          <a:xfrm>
            <a:off x="5885366"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White is the color of milk and fresh snow</a:t>
            </a:r>
            <a:endParaRPr sz="900">
              <a:solidFill>
                <a:schemeClr val="lt1"/>
              </a:solidFill>
              <a:latin typeface="Raleway"/>
              <a:ea typeface="Raleway"/>
              <a:cs typeface="Raleway"/>
              <a:sym typeface="Raleway"/>
            </a:endParaRPr>
          </a:p>
        </p:txBody>
      </p:sp>
      <p:cxnSp>
        <p:nvCxnSpPr>
          <p:cNvPr id="392" name="Google Shape;392;p40"/>
          <p:cNvCxnSpPr/>
          <p:nvPr/>
        </p:nvCxnSpPr>
        <p:spPr>
          <a:xfrm rot="10800000">
            <a:off x="7211514"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93" name="Google Shape;393;p40"/>
          <p:cNvSpPr txBox="1"/>
          <p:nvPr/>
        </p:nvSpPr>
        <p:spPr>
          <a:xfrm>
            <a:off x="7178769"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Blue is the colour of the clear sky and the deep sea</a:t>
            </a:r>
            <a:endParaRPr sz="900">
              <a:solidFill>
                <a:schemeClr val="lt1"/>
              </a:solidFill>
              <a:latin typeface="Raleway"/>
              <a:ea typeface="Raleway"/>
              <a:cs typeface="Raleway"/>
              <a:sym typeface="Raleway"/>
            </a:endParaRPr>
          </a:p>
        </p:txBody>
      </p:sp>
      <p:cxnSp>
        <p:nvCxnSpPr>
          <p:cNvPr id="394" name="Google Shape;394;p40"/>
          <p:cNvCxnSpPr/>
          <p:nvPr/>
        </p:nvCxnSpPr>
        <p:spPr>
          <a:xfrm rot="10800000">
            <a:off x="1407754"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395" name="Google Shape;395;p40"/>
          <p:cNvSpPr txBox="1"/>
          <p:nvPr/>
        </p:nvSpPr>
        <p:spPr>
          <a:xfrm>
            <a:off x="1339170" y="3648150"/>
            <a:ext cx="12219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Yellow is the color of gold, butter and ripe lemons</a:t>
            </a:r>
            <a:endParaRPr sz="900">
              <a:solidFill>
                <a:schemeClr val="lt1"/>
              </a:solidFill>
              <a:latin typeface="Raleway"/>
              <a:ea typeface="Raleway"/>
              <a:cs typeface="Raleway"/>
              <a:sym typeface="Raleway"/>
            </a:endParaRPr>
          </a:p>
        </p:txBody>
      </p:sp>
      <p:cxnSp>
        <p:nvCxnSpPr>
          <p:cNvPr id="396" name="Google Shape;396;p40"/>
          <p:cNvCxnSpPr/>
          <p:nvPr/>
        </p:nvCxnSpPr>
        <p:spPr>
          <a:xfrm rot="10800000">
            <a:off x="2699683"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397" name="Google Shape;397;p40"/>
          <p:cNvSpPr txBox="1"/>
          <p:nvPr/>
        </p:nvSpPr>
        <p:spPr>
          <a:xfrm>
            <a:off x="2640058" y="3648150"/>
            <a:ext cx="12219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White is the color of milk and fresh snow</a:t>
            </a:r>
            <a:endParaRPr sz="900">
              <a:solidFill>
                <a:schemeClr val="lt1"/>
              </a:solidFill>
              <a:latin typeface="Raleway"/>
              <a:ea typeface="Raleway"/>
              <a:cs typeface="Raleway"/>
              <a:sym typeface="Raleway"/>
            </a:endParaRPr>
          </a:p>
        </p:txBody>
      </p:sp>
      <p:cxnSp>
        <p:nvCxnSpPr>
          <p:cNvPr id="398" name="Google Shape;398;p40"/>
          <p:cNvCxnSpPr/>
          <p:nvPr/>
        </p:nvCxnSpPr>
        <p:spPr>
          <a:xfrm rot="10800000">
            <a:off x="3991612"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399" name="Google Shape;399;p40"/>
          <p:cNvSpPr txBox="1"/>
          <p:nvPr/>
        </p:nvSpPr>
        <p:spPr>
          <a:xfrm>
            <a:off x="3940945" y="3648150"/>
            <a:ext cx="12219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Blue is the colour of the clear sky and the deep sea</a:t>
            </a:r>
            <a:endParaRPr sz="900">
              <a:solidFill>
                <a:schemeClr val="lt1"/>
              </a:solidFill>
              <a:latin typeface="Raleway"/>
              <a:ea typeface="Raleway"/>
              <a:cs typeface="Raleway"/>
              <a:sym typeface="Raleway"/>
            </a:endParaRPr>
          </a:p>
        </p:txBody>
      </p:sp>
      <p:cxnSp>
        <p:nvCxnSpPr>
          <p:cNvPr id="400" name="Google Shape;400;p40"/>
          <p:cNvCxnSpPr/>
          <p:nvPr/>
        </p:nvCxnSpPr>
        <p:spPr>
          <a:xfrm rot="10800000">
            <a:off x="5283542"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401" name="Google Shape;401;p40"/>
          <p:cNvSpPr txBox="1"/>
          <p:nvPr/>
        </p:nvSpPr>
        <p:spPr>
          <a:xfrm>
            <a:off x="5241832" y="3648150"/>
            <a:ext cx="12219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Red is the colour of danger and courage</a:t>
            </a:r>
            <a:endParaRPr sz="900">
              <a:solidFill>
                <a:schemeClr val="lt1"/>
              </a:solidFill>
              <a:latin typeface="Raleway"/>
              <a:ea typeface="Raleway"/>
              <a:cs typeface="Raleway"/>
              <a:sym typeface="Raleway"/>
            </a:endParaRPr>
          </a:p>
        </p:txBody>
      </p:sp>
      <p:cxnSp>
        <p:nvCxnSpPr>
          <p:cNvPr id="402" name="Google Shape;402;p40"/>
          <p:cNvCxnSpPr/>
          <p:nvPr/>
        </p:nvCxnSpPr>
        <p:spPr>
          <a:xfrm rot="10800000">
            <a:off x="6575471"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403" name="Google Shape;403;p40"/>
          <p:cNvSpPr txBox="1"/>
          <p:nvPr/>
        </p:nvSpPr>
        <p:spPr>
          <a:xfrm>
            <a:off x="6542719" y="3648150"/>
            <a:ext cx="12219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Black is the color of ebony and of outer space</a:t>
            </a:r>
            <a:endParaRPr sz="900">
              <a:solidFill>
                <a:schemeClr val="lt1"/>
              </a:solidFill>
              <a:latin typeface="Raleway"/>
              <a:ea typeface="Raleway"/>
              <a:cs typeface="Raleway"/>
              <a:sym typeface="Raleway"/>
            </a:endParaRPr>
          </a:p>
        </p:txBody>
      </p:sp>
      <p:cxnSp>
        <p:nvCxnSpPr>
          <p:cNvPr id="404" name="Google Shape;404;p40"/>
          <p:cNvCxnSpPr/>
          <p:nvPr/>
        </p:nvCxnSpPr>
        <p:spPr>
          <a:xfrm rot="10800000">
            <a:off x="7867400"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405" name="Google Shape;405;p40"/>
          <p:cNvSpPr txBox="1"/>
          <p:nvPr/>
        </p:nvSpPr>
        <p:spPr>
          <a:xfrm>
            <a:off x="7830450" y="3648150"/>
            <a:ext cx="10116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Yellow is the color of gold, butter and ripe lemons</a:t>
            </a:r>
            <a:endParaRPr sz="900">
              <a:solidFill>
                <a:schemeClr val="lt1"/>
              </a:solidFill>
              <a:latin typeface="Raleway"/>
              <a:ea typeface="Raleway"/>
              <a:cs typeface="Raleway"/>
              <a:sym typeface="Raleway"/>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9"/>
        <p:cNvGrpSpPr/>
        <p:nvPr/>
      </p:nvGrpSpPr>
      <p:grpSpPr>
        <a:xfrm>
          <a:off x="0" y="0"/>
          <a:ext cx="0" cy="0"/>
          <a:chOff x="0" y="0"/>
          <a:chExt cx="0" cy="0"/>
        </a:xfrm>
      </p:grpSpPr>
      <p:sp>
        <p:nvSpPr>
          <p:cNvPr id="410" name="Google Shape;410;p41"/>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Roadmap</a:t>
            </a:r>
            <a:endParaRPr/>
          </a:p>
        </p:txBody>
      </p:sp>
      <p:sp>
        <p:nvSpPr>
          <p:cNvPr id="411" name="Google Shape;411;p4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53</a:t>
            </a:fld>
            <a:endParaRPr/>
          </a:p>
        </p:txBody>
      </p:sp>
      <p:sp>
        <p:nvSpPr>
          <p:cNvPr id="412" name="Google Shape;412;p41"/>
          <p:cNvSpPr/>
          <p:nvPr/>
        </p:nvSpPr>
        <p:spPr>
          <a:xfrm>
            <a:off x="0" y="25234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41"/>
          <p:cNvSpPr/>
          <p:nvPr/>
        </p:nvSpPr>
        <p:spPr>
          <a:xfrm>
            <a:off x="0" y="25234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414" name="Google Shape;414;p41"/>
          <p:cNvGrpSpPr/>
          <p:nvPr/>
        </p:nvGrpSpPr>
        <p:grpSpPr>
          <a:xfrm>
            <a:off x="1786339" y="1855801"/>
            <a:ext cx="473400" cy="473400"/>
            <a:chOff x="1786339" y="1855801"/>
            <a:chExt cx="473400" cy="473400"/>
          </a:xfrm>
        </p:grpSpPr>
        <p:sp>
          <p:nvSpPr>
            <p:cNvPr id="415" name="Google Shape;415;p41"/>
            <p:cNvSpPr/>
            <p:nvPr/>
          </p:nvSpPr>
          <p:spPr>
            <a:xfrm rot="8100000">
              <a:off x="1855667" y="19251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p:cNvSpPr/>
            <p:nvPr/>
          </p:nvSpPr>
          <p:spPr>
            <a:xfrm>
              <a:off x="1955989" y="20188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1</a:t>
              </a:r>
              <a:endParaRPr sz="600">
                <a:solidFill>
                  <a:schemeClr val="dk2"/>
                </a:solidFill>
                <a:latin typeface="Raleway"/>
                <a:ea typeface="Raleway"/>
                <a:cs typeface="Raleway"/>
                <a:sym typeface="Raleway"/>
              </a:endParaRPr>
            </a:p>
          </p:txBody>
        </p:sp>
      </p:grpSp>
      <p:grpSp>
        <p:nvGrpSpPr>
          <p:cNvPr id="417" name="Google Shape;417;p41"/>
          <p:cNvGrpSpPr/>
          <p:nvPr/>
        </p:nvGrpSpPr>
        <p:grpSpPr>
          <a:xfrm>
            <a:off x="3814414" y="1855801"/>
            <a:ext cx="473400" cy="473400"/>
            <a:chOff x="3814414" y="1855801"/>
            <a:chExt cx="473400" cy="473400"/>
          </a:xfrm>
        </p:grpSpPr>
        <p:sp>
          <p:nvSpPr>
            <p:cNvPr id="418" name="Google Shape;418;p41"/>
            <p:cNvSpPr/>
            <p:nvPr/>
          </p:nvSpPr>
          <p:spPr>
            <a:xfrm rot="8100000">
              <a:off x="3883742" y="19251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1"/>
            <p:cNvSpPr/>
            <p:nvPr/>
          </p:nvSpPr>
          <p:spPr>
            <a:xfrm>
              <a:off x="3984064" y="20188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3</a:t>
              </a:r>
              <a:endParaRPr sz="600">
                <a:solidFill>
                  <a:schemeClr val="dk2"/>
                </a:solidFill>
                <a:latin typeface="Raleway"/>
                <a:ea typeface="Raleway"/>
                <a:cs typeface="Raleway"/>
                <a:sym typeface="Raleway"/>
              </a:endParaRPr>
            </a:p>
          </p:txBody>
        </p:sp>
      </p:grpSp>
      <p:grpSp>
        <p:nvGrpSpPr>
          <p:cNvPr id="420" name="Google Shape;420;p41"/>
          <p:cNvGrpSpPr/>
          <p:nvPr/>
        </p:nvGrpSpPr>
        <p:grpSpPr>
          <a:xfrm>
            <a:off x="5842489" y="1855801"/>
            <a:ext cx="473400" cy="473400"/>
            <a:chOff x="5842489" y="1855801"/>
            <a:chExt cx="473400" cy="473400"/>
          </a:xfrm>
        </p:grpSpPr>
        <p:sp>
          <p:nvSpPr>
            <p:cNvPr id="421" name="Google Shape;421;p41"/>
            <p:cNvSpPr/>
            <p:nvPr/>
          </p:nvSpPr>
          <p:spPr>
            <a:xfrm rot="8100000">
              <a:off x="5911817" y="19251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1"/>
            <p:cNvSpPr/>
            <p:nvPr/>
          </p:nvSpPr>
          <p:spPr>
            <a:xfrm>
              <a:off x="6012139" y="20188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5</a:t>
              </a:r>
              <a:endParaRPr sz="600">
                <a:solidFill>
                  <a:schemeClr val="dk2"/>
                </a:solidFill>
                <a:latin typeface="Raleway"/>
                <a:ea typeface="Raleway"/>
                <a:cs typeface="Raleway"/>
                <a:sym typeface="Raleway"/>
              </a:endParaRPr>
            </a:p>
          </p:txBody>
        </p:sp>
      </p:grpSp>
      <p:grpSp>
        <p:nvGrpSpPr>
          <p:cNvPr id="423" name="Google Shape;423;p41"/>
          <p:cNvGrpSpPr/>
          <p:nvPr/>
        </p:nvGrpSpPr>
        <p:grpSpPr>
          <a:xfrm>
            <a:off x="6880814" y="3728700"/>
            <a:ext cx="473400" cy="473400"/>
            <a:chOff x="6880814" y="3728700"/>
            <a:chExt cx="473400" cy="473400"/>
          </a:xfrm>
        </p:grpSpPr>
        <p:sp>
          <p:nvSpPr>
            <p:cNvPr id="424" name="Google Shape;424;p41"/>
            <p:cNvSpPr/>
            <p:nvPr/>
          </p:nvSpPr>
          <p:spPr>
            <a:xfrm rot="-2700000">
              <a:off x="6950142" y="37980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p:cNvSpPr/>
            <p:nvPr/>
          </p:nvSpPr>
          <p:spPr>
            <a:xfrm flipH="1">
              <a:off x="7050464" y="39049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6</a:t>
              </a:r>
              <a:endParaRPr sz="600">
                <a:solidFill>
                  <a:schemeClr val="dk2"/>
                </a:solidFill>
                <a:latin typeface="Raleway"/>
                <a:ea typeface="Raleway"/>
                <a:cs typeface="Raleway"/>
                <a:sym typeface="Raleway"/>
              </a:endParaRPr>
            </a:p>
          </p:txBody>
        </p:sp>
      </p:grpSp>
      <p:grpSp>
        <p:nvGrpSpPr>
          <p:cNvPr id="426" name="Google Shape;426;p41"/>
          <p:cNvGrpSpPr/>
          <p:nvPr/>
        </p:nvGrpSpPr>
        <p:grpSpPr>
          <a:xfrm>
            <a:off x="4852739" y="3728700"/>
            <a:ext cx="473400" cy="473400"/>
            <a:chOff x="4852739" y="3728700"/>
            <a:chExt cx="473400" cy="473400"/>
          </a:xfrm>
        </p:grpSpPr>
        <p:sp>
          <p:nvSpPr>
            <p:cNvPr id="427" name="Google Shape;427;p41"/>
            <p:cNvSpPr/>
            <p:nvPr/>
          </p:nvSpPr>
          <p:spPr>
            <a:xfrm rot="-2700000">
              <a:off x="4922067" y="37980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flipH="1">
              <a:off x="5022389" y="39049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4</a:t>
              </a:r>
              <a:endParaRPr sz="600">
                <a:solidFill>
                  <a:schemeClr val="dk2"/>
                </a:solidFill>
                <a:latin typeface="Raleway"/>
                <a:ea typeface="Raleway"/>
                <a:cs typeface="Raleway"/>
                <a:sym typeface="Raleway"/>
              </a:endParaRPr>
            </a:p>
          </p:txBody>
        </p:sp>
      </p:grpSp>
      <p:grpSp>
        <p:nvGrpSpPr>
          <p:cNvPr id="429" name="Google Shape;429;p41"/>
          <p:cNvGrpSpPr/>
          <p:nvPr/>
        </p:nvGrpSpPr>
        <p:grpSpPr>
          <a:xfrm>
            <a:off x="2824664" y="3728700"/>
            <a:ext cx="473400" cy="473400"/>
            <a:chOff x="2824664" y="3728700"/>
            <a:chExt cx="473400" cy="473400"/>
          </a:xfrm>
        </p:grpSpPr>
        <p:sp>
          <p:nvSpPr>
            <p:cNvPr id="430" name="Google Shape;430;p41"/>
            <p:cNvSpPr/>
            <p:nvPr/>
          </p:nvSpPr>
          <p:spPr>
            <a:xfrm rot="-2700000">
              <a:off x="2893992" y="37980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1"/>
            <p:cNvSpPr/>
            <p:nvPr/>
          </p:nvSpPr>
          <p:spPr>
            <a:xfrm flipH="1">
              <a:off x="2994314" y="39049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2</a:t>
              </a:r>
              <a:endParaRPr sz="600">
                <a:solidFill>
                  <a:schemeClr val="dk2"/>
                </a:solidFill>
                <a:latin typeface="Raleway"/>
                <a:ea typeface="Raleway"/>
                <a:cs typeface="Raleway"/>
                <a:sym typeface="Raleway"/>
              </a:endParaRPr>
            </a:p>
          </p:txBody>
        </p:sp>
      </p:grpSp>
      <p:sp>
        <p:nvSpPr>
          <p:cNvPr id="432" name="Google Shape;432;p41"/>
          <p:cNvSpPr txBox="1"/>
          <p:nvPr/>
        </p:nvSpPr>
        <p:spPr>
          <a:xfrm>
            <a:off x="1379850" y="13085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Blue is the colour of the clear sky and the deep sea</a:t>
            </a:r>
            <a:endParaRPr sz="900">
              <a:solidFill>
                <a:schemeClr val="lt1"/>
              </a:solidFill>
              <a:latin typeface="Raleway"/>
              <a:ea typeface="Raleway"/>
              <a:cs typeface="Raleway"/>
              <a:sym typeface="Raleway"/>
            </a:endParaRPr>
          </a:p>
        </p:txBody>
      </p:sp>
      <p:sp>
        <p:nvSpPr>
          <p:cNvPr id="433" name="Google Shape;433;p41"/>
          <p:cNvSpPr txBox="1"/>
          <p:nvPr/>
        </p:nvSpPr>
        <p:spPr>
          <a:xfrm>
            <a:off x="3377205" y="13085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Red is the colour of danger and courage</a:t>
            </a:r>
            <a:endParaRPr sz="900">
              <a:solidFill>
                <a:schemeClr val="lt1"/>
              </a:solidFill>
              <a:latin typeface="Raleway"/>
              <a:ea typeface="Raleway"/>
              <a:cs typeface="Raleway"/>
              <a:sym typeface="Raleway"/>
            </a:endParaRPr>
          </a:p>
        </p:txBody>
      </p:sp>
      <p:sp>
        <p:nvSpPr>
          <p:cNvPr id="434" name="Google Shape;434;p41"/>
          <p:cNvSpPr txBox="1"/>
          <p:nvPr/>
        </p:nvSpPr>
        <p:spPr>
          <a:xfrm>
            <a:off x="5436010" y="13085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Black is the color of ebony and of outer space</a:t>
            </a:r>
            <a:endParaRPr sz="900">
              <a:solidFill>
                <a:schemeClr val="lt1"/>
              </a:solidFill>
              <a:latin typeface="Raleway"/>
              <a:ea typeface="Raleway"/>
              <a:cs typeface="Raleway"/>
              <a:sym typeface="Raleway"/>
            </a:endParaRPr>
          </a:p>
        </p:txBody>
      </p:sp>
      <p:sp>
        <p:nvSpPr>
          <p:cNvPr id="435" name="Google Shape;435;p41"/>
          <p:cNvSpPr txBox="1"/>
          <p:nvPr/>
        </p:nvSpPr>
        <p:spPr>
          <a:xfrm>
            <a:off x="2418175" y="42160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Yellow is the color of gold, butter and ripe lemons</a:t>
            </a:r>
            <a:endParaRPr sz="900">
              <a:solidFill>
                <a:schemeClr val="lt1"/>
              </a:solidFill>
              <a:latin typeface="Raleway"/>
              <a:ea typeface="Raleway"/>
              <a:cs typeface="Raleway"/>
              <a:sym typeface="Raleway"/>
            </a:endParaRPr>
          </a:p>
        </p:txBody>
      </p:sp>
      <p:sp>
        <p:nvSpPr>
          <p:cNvPr id="436" name="Google Shape;436;p41"/>
          <p:cNvSpPr txBox="1"/>
          <p:nvPr/>
        </p:nvSpPr>
        <p:spPr>
          <a:xfrm>
            <a:off x="4446255" y="42160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White is the color of milk and fresh snow</a:t>
            </a:r>
            <a:endParaRPr sz="900">
              <a:solidFill>
                <a:schemeClr val="lt1"/>
              </a:solidFill>
              <a:latin typeface="Raleway"/>
              <a:ea typeface="Raleway"/>
              <a:cs typeface="Raleway"/>
              <a:sym typeface="Raleway"/>
            </a:endParaRPr>
          </a:p>
        </p:txBody>
      </p:sp>
      <p:sp>
        <p:nvSpPr>
          <p:cNvPr id="437" name="Google Shape;437;p41"/>
          <p:cNvSpPr txBox="1"/>
          <p:nvPr/>
        </p:nvSpPr>
        <p:spPr>
          <a:xfrm>
            <a:off x="6474335" y="42160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Blue is the colour of the clear sky and the deep sea</a:t>
            </a:r>
            <a:endParaRPr sz="900">
              <a:solidFill>
                <a:schemeClr val="lt1"/>
              </a:solidFill>
              <a:latin typeface="Raleway"/>
              <a:ea typeface="Raleway"/>
              <a:cs typeface="Raleway"/>
              <a:sym typeface="Raleway"/>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1"/>
        <p:cNvGrpSpPr/>
        <p:nvPr/>
      </p:nvGrpSpPr>
      <p:grpSpPr>
        <a:xfrm>
          <a:off x="0" y="0"/>
          <a:ext cx="0" cy="0"/>
          <a:chOff x="0" y="0"/>
          <a:chExt cx="0" cy="0"/>
        </a:xfrm>
      </p:grpSpPr>
      <p:sp>
        <p:nvSpPr>
          <p:cNvPr id="442" name="Google Shape;442;p42"/>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Gantt chart</a:t>
            </a:r>
            <a:endParaRPr/>
          </a:p>
        </p:txBody>
      </p:sp>
      <p:sp>
        <p:nvSpPr>
          <p:cNvPr id="443" name="Google Shape;443;p42"/>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54</a:t>
            </a:fld>
            <a:endParaRPr/>
          </a:p>
        </p:txBody>
      </p:sp>
      <p:graphicFrame>
        <p:nvGraphicFramePr>
          <p:cNvPr id="444" name="Google Shape;444;p42"/>
          <p:cNvGraphicFramePr/>
          <p:nvPr/>
        </p:nvGraphicFramePr>
        <p:xfrm>
          <a:off x="457200" y="1418481"/>
          <a:ext cx="8235025" cy="3271500"/>
        </p:xfrm>
        <a:graphic>
          <a:graphicData uri="http://schemas.openxmlformats.org/drawingml/2006/table">
            <a:tbl>
              <a:tblPr>
                <a:noFill/>
                <a:tableStyleId>{D7272734-463F-4A0B-A8D7-86DA9125DB42}</a:tableStyleId>
              </a:tblPr>
              <a:tblGrid>
                <a:gridCol w="1418075">
                  <a:extLst>
                    <a:ext uri="{9D8B030D-6E8A-4147-A177-3AD203B41FA5}">
                      <a16:colId xmlns:a16="http://schemas.microsoft.com/office/drawing/2014/main" val="20000"/>
                    </a:ext>
                  </a:extLst>
                </a:gridCol>
                <a:gridCol w="486925">
                  <a:extLst>
                    <a:ext uri="{9D8B030D-6E8A-4147-A177-3AD203B41FA5}">
                      <a16:colId xmlns:a16="http://schemas.microsoft.com/office/drawing/2014/main" val="20001"/>
                    </a:ext>
                  </a:extLst>
                </a:gridCol>
                <a:gridCol w="486925">
                  <a:extLst>
                    <a:ext uri="{9D8B030D-6E8A-4147-A177-3AD203B41FA5}">
                      <a16:colId xmlns:a16="http://schemas.microsoft.com/office/drawing/2014/main" val="20002"/>
                    </a:ext>
                  </a:extLst>
                </a:gridCol>
                <a:gridCol w="486925">
                  <a:extLst>
                    <a:ext uri="{9D8B030D-6E8A-4147-A177-3AD203B41FA5}">
                      <a16:colId xmlns:a16="http://schemas.microsoft.com/office/drawing/2014/main" val="20003"/>
                    </a:ext>
                  </a:extLst>
                </a:gridCol>
                <a:gridCol w="486925">
                  <a:extLst>
                    <a:ext uri="{9D8B030D-6E8A-4147-A177-3AD203B41FA5}">
                      <a16:colId xmlns:a16="http://schemas.microsoft.com/office/drawing/2014/main" val="20004"/>
                    </a:ext>
                  </a:extLst>
                </a:gridCol>
                <a:gridCol w="486925">
                  <a:extLst>
                    <a:ext uri="{9D8B030D-6E8A-4147-A177-3AD203B41FA5}">
                      <a16:colId xmlns:a16="http://schemas.microsoft.com/office/drawing/2014/main" val="20005"/>
                    </a:ext>
                  </a:extLst>
                </a:gridCol>
                <a:gridCol w="486925">
                  <a:extLst>
                    <a:ext uri="{9D8B030D-6E8A-4147-A177-3AD203B41FA5}">
                      <a16:colId xmlns:a16="http://schemas.microsoft.com/office/drawing/2014/main" val="20006"/>
                    </a:ext>
                  </a:extLst>
                </a:gridCol>
                <a:gridCol w="486925">
                  <a:extLst>
                    <a:ext uri="{9D8B030D-6E8A-4147-A177-3AD203B41FA5}">
                      <a16:colId xmlns:a16="http://schemas.microsoft.com/office/drawing/2014/main" val="20007"/>
                    </a:ext>
                  </a:extLst>
                </a:gridCol>
                <a:gridCol w="486925">
                  <a:extLst>
                    <a:ext uri="{9D8B030D-6E8A-4147-A177-3AD203B41FA5}">
                      <a16:colId xmlns:a16="http://schemas.microsoft.com/office/drawing/2014/main" val="20008"/>
                    </a:ext>
                  </a:extLst>
                </a:gridCol>
                <a:gridCol w="486925">
                  <a:extLst>
                    <a:ext uri="{9D8B030D-6E8A-4147-A177-3AD203B41FA5}">
                      <a16:colId xmlns:a16="http://schemas.microsoft.com/office/drawing/2014/main" val="20009"/>
                    </a:ext>
                  </a:extLst>
                </a:gridCol>
                <a:gridCol w="486925">
                  <a:extLst>
                    <a:ext uri="{9D8B030D-6E8A-4147-A177-3AD203B41FA5}">
                      <a16:colId xmlns:a16="http://schemas.microsoft.com/office/drawing/2014/main" val="20010"/>
                    </a:ext>
                  </a:extLst>
                </a:gridCol>
                <a:gridCol w="486925">
                  <a:extLst>
                    <a:ext uri="{9D8B030D-6E8A-4147-A177-3AD203B41FA5}">
                      <a16:colId xmlns:a16="http://schemas.microsoft.com/office/drawing/2014/main" val="20011"/>
                    </a:ext>
                  </a:extLst>
                </a:gridCol>
                <a:gridCol w="486925">
                  <a:extLst>
                    <a:ext uri="{9D8B030D-6E8A-4147-A177-3AD203B41FA5}">
                      <a16:colId xmlns:a16="http://schemas.microsoft.com/office/drawing/2014/main" val="20012"/>
                    </a:ext>
                  </a:extLst>
                </a:gridCol>
                <a:gridCol w="486925">
                  <a:extLst>
                    <a:ext uri="{9D8B030D-6E8A-4147-A177-3AD203B41FA5}">
                      <a16:colId xmlns:a16="http://schemas.microsoft.com/office/drawing/2014/main" val="20013"/>
                    </a:ext>
                  </a:extLst>
                </a:gridCol>
                <a:gridCol w="486925">
                  <a:extLst>
                    <a:ext uri="{9D8B030D-6E8A-4147-A177-3AD203B41FA5}">
                      <a16:colId xmlns:a16="http://schemas.microsoft.com/office/drawing/2014/main" val="20014"/>
                    </a:ext>
                  </a:extLst>
                </a:gridCol>
              </a:tblGrid>
              <a:tr h="327150">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tcPr>
                </a:tc>
                <a:tc gridSpan="7">
                  <a:txBody>
                    <a:bodyPr/>
                    <a:lstStyle/>
                    <a:p>
                      <a:pPr marL="0" lvl="0" indent="0" algn="ctr" rtl="0">
                        <a:spcBef>
                          <a:spcPts val="0"/>
                        </a:spcBef>
                        <a:spcAft>
                          <a:spcPts val="0"/>
                        </a:spcAft>
                        <a:buNone/>
                      </a:pPr>
                      <a:r>
                        <a:rPr lang="en" sz="800" b="1">
                          <a:solidFill>
                            <a:schemeClr val="lt1"/>
                          </a:solidFill>
                          <a:latin typeface="Raleway"/>
                          <a:ea typeface="Raleway"/>
                          <a:cs typeface="Raleway"/>
                          <a:sym typeface="Raleway"/>
                        </a:rPr>
                        <a:t>Week 1</a:t>
                      </a:r>
                      <a:endParaRPr sz="800" b="1">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7">
                  <a:txBody>
                    <a:bodyPr/>
                    <a:lstStyle/>
                    <a:p>
                      <a:pPr marL="0" lvl="0" indent="0" algn="ctr" rtl="0">
                        <a:spcBef>
                          <a:spcPts val="0"/>
                        </a:spcBef>
                        <a:spcAft>
                          <a:spcPts val="0"/>
                        </a:spcAft>
                        <a:buNone/>
                      </a:pPr>
                      <a:r>
                        <a:rPr lang="en" sz="800" b="1">
                          <a:solidFill>
                            <a:schemeClr val="lt1"/>
                          </a:solidFill>
                          <a:latin typeface="Raleway"/>
                          <a:ea typeface="Raleway"/>
                          <a:cs typeface="Raleway"/>
                          <a:sym typeface="Raleway"/>
                        </a:rPr>
                        <a:t>Week 2</a:t>
                      </a:r>
                      <a:endParaRPr sz="800" b="1">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27150">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2</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3</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4</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5</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6</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7</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8</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9</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10</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11</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12</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13</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14</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extLst>
                  <a:ext uri="{0D108BD9-81ED-4DB2-BD59-A6C34878D82A}">
                    <a16:rowId xmlns:a16="http://schemas.microsoft.com/office/drawing/2014/main" val="10001"/>
                  </a:ext>
                </a:extLst>
              </a:tr>
              <a:tr h="32715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Task 1</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2</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extLst>
                  <a:ext uri="{0D108BD9-81ED-4DB2-BD59-A6C34878D82A}">
                    <a16:rowId xmlns:a16="http://schemas.microsoft.com/office/drawing/2014/main" val="10003"/>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3</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4</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extLst>
                  <a:ext uri="{0D108BD9-81ED-4DB2-BD59-A6C34878D82A}">
                    <a16:rowId xmlns:a16="http://schemas.microsoft.com/office/drawing/2014/main" val="10005"/>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5</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6</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extLst>
                  <a:ext uri="{0D108BD9-81ED-4DB2-BD59-A6C34878D82A}">
                    <a16:rowId xmlns:a16="http://schemas.microsoft.com/office/drawing/2014/main" val="10007"/>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7</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8</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8"/>
        <p:cNvGrpSpPr/>
        <p:nvPr/>
      </p:nvGrpSpPr>
      <p:grpSpPr>
        <a:xfrm>
          <a:off x="0" y="0"/>
          <a:ext cx="0" cy="0"/>
          <a:chOff x="0" y="0"/>
          <a:chExt cx="0" cy="0"/>
        </a:xfrm>
      </p:grpSpPr>
      <p:sp>
        <p:nvSpPr>
          <p:cNvPr id="449" name="Google Shape;449;p43"/>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SWOT Analysis</a:t>
            </a:r>
            <a:endParaRPr/>
          </a:p>
        </p:txBody>
      </p:sp>
      <p:sp>
        <p:nvSpPr>
          <p:cNvPr id="450" name="Google Shape;450;p4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55</a:t>
            </a:fld>
            <a:endParaRPr/>
          </a:p>
        </p:txBody>
      </p:sp>
      <p:sp>
        <p:nvSpPr>
          <p:cNvPr id="451" name="Google Shape;451;p43"/>
          <p:cNvSpPr/>
          <p:nvPr/>
        </p:nvSpPr>
        <p:spPr>
          <a:xfrm>
            <a:off x="628575" y="1583775"/>
            <a:ext cx="3871500" cy="13758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lt1"/>
                </a:solidFill>
                <a:latin typeface="Raleway"/>
                <a:ea typeface="Raleway"/>
                <a:cs typeface="Raleway"/>
                <a:sym typeface="Raleway"/>
              </a:rPr>
              <a:t>STRENGTHS</a:t>
            </a:r>
            <a:endParaRPr b="1">
              <a:solidFill>
                <a:schemeClr val="lt1"/>
              </a:solidFill>
              <a:latin typeface="Raleway"/>
              <a:ea typeface="Raleway"/>
              <a:cs typeface="Raleway"/>
              <a:sym typeface="Raleway"/>
            </a:endParaRPr>
          </a:p>
          <a:p>
            <a:pPr marL="0" lvl="0" indent="0" algn="l" rtl="0">
              <a:spcBef>
                <a:spcPts val="600"/>
              </a:spcBef>
              <a:spcAft>
                <a:spcPts val="600"/>
              </a:spcAft>
              <a:buNone/>
            </a:pPr>
            <a:r>
              <a:rPr lang="en">
                <a:solidFill>
                  <a:schemeClr val="lt1"/>
                </a:solidFill>
                <a:latin typeface="Raleway"/>
                <a:ea typeface="Raleway"/>
                <a:cs typeface="Raleway"/>
                <a:sym typeface="Raleway"/>
              </a:rPr>
              <a:t>Blue is the colour of the clear sky and the deep sea</a:t>
            </a:r>
            <a:endParaRPr>
              <a:solidFill>
                <a:schemeClr val="lt1"/>
              </a:solidFill>
              <a:latin typeface="Raleway"/>
              <a:ea typeface="Raleway"/>
              <a:cs typeface="Raleway"/>
              <a:sym typeface="Raleway"/>
            </a:endParaRPr>
          </a:p>
        </p:txBody>
      </p:sp>
      <p:sp>
        <p:nvSpPr>
          <p:cNvPr id="452" name="Google Shape;452;p43"/>
          <p:cNvSpPr/>
          <p:nvPr/>
        </p:nvSpPr>
        <p:spPr>
          <a:xfrm>
            <a:off x="4660149" y="1583775"/>
            <a:ext cx="3871500" cy="1375800"/>
          </a:xfrm>
          <a:prstGeom prst="rect">
            <a:avLst/>
          </a:prstGeom>
          <a:noFill/>
          <a:ln w="9525" cap="flat" cmpd="sng">
            <a:solidFill>
              <a:schemeClr val="accent2"/>
            </a:solidFill>
            <a:prstDash val="solid"/>
            <a:round/>
            <a:headEnd type="none" w="sm" len="sm"/>
            <a:tailEnd type="none" w="sm" len="sm"/>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lt1"/>
                </a:solidFill>
                <a:latin typeface="Raleway"/>
                <a:ea typeface="Raleway"/>
                <a:cs typeface="Raleway"/>
                <a:sym typeface="Raleway"/>
              </a:rPr>
              <a:t>WEAKNESSES</a:t>
            </a:r>
            <a:endParaRPr b="1">
              <a:solidFill>
                <a:schemeClr val="lt1"/>
              </a:solidFill>
              <a:latin typeface="Raleway"/>
              <a:ea typeface="Raleway"/>
              <a:cs typeface="Raleway"/>
              <a:sym typeface="Raleway"/>
            </a:endParaRPr>
          </a:p>
          <a:p>
            <a:pPr marL="0" lvl="0" indent="0" algn="r" rtl="0">
              <a:spcBef>
                <a:spcPts val="600"/>
              </a:spcBef>
              <a:spcAft>
                <a:spcPts val="600"/>
              </a:spcAft>
              <a:buNone/>
            </a:pPr>
            <a:r>
              <a:rPr lang="en">
                <a:solidFill>
                  <a:schemeClr val="lt1"/>
                </a:solidFill>
                <a:latin typeface="Raleway"/>
                <a:ea typeface="Raleway"/>
                <a:cs typeface="Raleway"/>
                <a:sym typeface="Raleway"/>
              </a:rPr>
              <a:t>Yellow is the color of gold, butter and ripe lemons</a:t>
            </a:r>
            <a:endParaRPr>
              <a:solidFill>
                <a:schemeClr val="lt1"/>
              </a:solidFill>
              <a:latin typeface="Raleway"/>
              <a:ea typeface="Raleway"/>
              <a:cs typeface="Raleway"/>
              <a:sym typeface="Raleway"/>
            </a:endParaRPr>
          </a:p>
        </p:txBody>
      </p:sp>
      <p:sp>
        <p:nvSpPr>
          <p:cNvPr id="453" name="Google Shape;453;p43"/>
          <p:cNvSpPr/>
          <p:nvPr/>
        </p:nvSpPr>
        <p:spPr>
          <a:xfrm>
            <a:off x="628575" y="3110437"/>
            <a:ext cx="3871500" cy="13758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lt1"/>
              </a:solidFill>
              <a:latin typeface="Raleway"/>
              <a:ea typeface="Raleway"/>
              <a:cs typeface="Raleway"/>
              <a:sym typeface="Raleway"/>
            </a:endParaRPr>
          </a:p>
          <a:p>
            <a:pPr marL="0" lvl="0" indent="0" algn="l" rtl="0">
              <a:spcBef>
                <a:spcPts val="600"/>
              </a:spcBef>
              <a:spcAft>
                <a:spcPts val="0"/>
              </a:spcAft>
              <a:buClr>
                <a:schemeClr val="dk1"/>
              </a:buClr>
              <a:buSzPts val="1100"/>
              <a:buFont typeface="Arial"/>
              <a:buNone/>
            </a:pPr>
            <a:r>
              <a:rPr lang="en">
                <a:solidFill>
                  <a:schemeClr val="lt1"/>
                </a:solidFill>
                <a:latin typeface="Raleway"/>
                <a:ea typeface="Raleway"/>
                <a:cs typeface="Raleway"/>
                <a:sym typeface="Raleway"/>
              </a:rPr>
              <a:t>Black is the color of ebony and of outer space</a:t>
            </a:r>
            <a:endParaRPr>
              <a:solidFill>
                <a:schemeClr val="lt1"/>
              </a:solidFill>
              <a:latin typeface="Raleway"/>
              <a:ea typeface="Raleway"/>
              <a:cs typeface="Raleway"/>
              <a:sym typeface="Raleway"/>
            </a:endParaRPr>
          </a:p>
          <a:p>
            <a:pPr marL="0" lvl="0" indent="0" algn="l" rtl="0">
              <a:spcBef>
                <a:spcPts val="600"/>
              </a:spcBef>
              <a:spcAft>
                <a:spcPts val="600"/>
              </a:spcAft>
              <a:buClr>
                <a:schemeClr val="dk1"/>
              </a:buClr>
              <a:buSzPts val="1100"/>
              <a:buFont typeface="Arial"/>
              <a:buNone/>
            </a:pPr>
            <a:r>
              <a:rPr lang="en" b="1">
                <a:solidFill>
                  <a:schemeClr val="lt1"/>
                </a:solidFill>
                <a:latin typeface="Raleway"/>
                <a:ea typeface="Raleway"/>
                <a:cs typeface="Raleway"/>
                <a:sym typeface="Raleway"/>
              </a:rPr>
              <a:t>OPPORTUNITIES</a:t>
            </a:r>
            <a:endParaRPr>
              <a:solidFill>
                <a:schemeClr val="lt1"/>
              </a:solidFill>
              <a:latin typeface="Raleway"/>
              <a:ea typeface="Raleway"/>
              <a:cs typeface="Raleway"/>
              <a:sym typeface="Raleway"/>
            </a:endParaRPr>
          </a:p>
        </p:txBody>
      </p:sp>
      <p:sp>
        <p:nvSpPr>
          <p:cNvPr id="454" name="Google Shape;454;p43"/>
          <p:cNvSpPr/>
          <p:nvPr/>
        </p:nvSpPr>
        <p:spPr>
          <a:xfrm>
            <a:off x="4660149" y="3110437"/>
            <a:ext cx="3871500" cy="1375800"/>
          </a:xfrm>
          <a:prstGeom prst="rect">
            <a:avLst/>
          </a:prstGeom>
          <a:noFill/>
          <a:ln w="9525" cap="flat" cmpd="sng">
            <a:solidFill>
              <a:schemeClr val="accent4"/>
            </a:solidFill>
            <a:prstDash val="solid"/>
            <a:round/>
            <a:headEnd type="none" w="sm" len="sm"/>
            <a:tailEnd type="none" w="sm" len="sm"/>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lt1"/>
                </a:solidFill>
                <a:latin typeface="Raleway"/>
                <a:ea typeface="Raleway"/>
                <a:cs typeface="Raleway"/>
                <a:sym typeface="Raleway"/>
              </a:rPr>
              <a:t>White is the color of milk and fresh snow</a:t>
            </a:r>
            <a:endParaRPr>
              <a:solidFill>
                <a:schemeClr val="lt1"/>
              </a:solidFill>
              <a:latin typeface="Raleway"/>
              <a:ea typeface="Raleway"/>
              <a:cs typeface="Raleway"/>
              <a:sym typeface="Raleway"/>
            </a:endParaRPr>
          </a:p>
          <a:p>
            <a:pPr marL="0" lvl="0" indent="0" algn="r" rtl="0">
              <a:spcBef>
                <a:spcPts val="600"/>
              </a:spcBef>
              <a:spcAft>
                <a:spcPts val="600"/>
              </a:spcAft>
              <a:buNone/>
            </a:pPr>
            <a:r>
              <a:rPr lang="en" b="1">
                <a:solidFill>
                  <a:schemeClr val="lt1"/>
                </a:solidFill>
                <a:latin typeface="Raleway"/>
                <a:ea typeface="Raleway"/>
                <a:cs typeface="Raleway"/>
                <a:sym typeface="Raleway"/>
              </a:rPr>
              <a:t>THREATS</a:t>
            </a:r>
            <a:endParaRPr>
              <a:solidFill>
                <a:schemeClr val="lt1"/>
              </a:solidFill>
              <a:latin typeface="Raleway"/>
              <a:ea typeface="Raleway"/>
              <a:cs typeface="Raleway"/>
              <a:sym typeface="Raleway"/>
            </a:endParaRPr>
          </a:p>
        </p:txBody>
      </p:sp>
      <p:sp>
        <p:nvSpPr>
          <p:cNvPr id="455" name="Google Shape;455;p43"/>
          <p:cNvSpPr/>
          <p:nvPr/>
        </p:nvSpPr>
        <p:spPr>
          <a:xfrm>
            <a:off x="3292849" y="1745613"/>
            <a:ext cx="2417100" cy="24171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3"/>
          <p:cNvSpPr/>
          <p:nvPr/>
        </p:nvSpPr>
        <p:spPr>
          <a:xfrm rot="5400000">
            <a:off x="3452655" y="1745613"/>
            <a:ext cx="2417100" cy="24171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3"/>
          <p:cNvSpPr/>
          <p:nvPr/>
        </p:nvSpPr>
        <p:spPr>
          <a:xfrm rot="10800000">
            <a:off x="3452655" y="1899558"/>
            <a:ext cx="2417100" cy="24171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rot="-5400000">
            <a:off x="3292849" y="1899558"/>
            <a:ext cx="2417100" cy="24171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3"/>
          <p:cNvSpPr/>
          <p:nvPr/>
        </p:nvSpPr>
        <p:spPr>
          <a:xfrm>
            <a:off x="3842100" y="2242577"/>
            <a:ext cx="346481" cy="446525"/>
          </a:xfrm>
          <a:prstGeom prst="rect">
            <a:avLst/>
          </a:prstGeom>
        </p:spPr>
        <p:txBody>
          <a:bodyPr>
            <a:prstTxWarp prst="textPlain">
              <a:avLst/>
            </a:prstTxWarp>
          </a:bodyPr>
          <a:lstStyle/>
          <a:p>
            <a:pPr lvl="0" algn="ctr"/>
            <a:r>
              <a:rPr b="1" i="0">
                <a:ln>
                  <a:noFill/>
                </a:ln>
                <a:solidFill>
                  <a:schemeClr val="lt1"/>
                </a:solidFill>
                <a:latin typeface="Raleway"/>
              </a:rPr>
              <a:t>S</a:t>
            </a:r>
          </a:p>
        </p:txBody>
      </p:sp>
      <p:sp>
        <p:nvSpPr>
          <p:cNvPr id="460" name="Google Shape;460;p43"/>
          <p:cNvSpPr/>
          <p:nvPr/>
        </p:nvSpPr>
        <p:spPr>
          <a:xfrm>
            <a:off x="4857720" y="2250297"/>
            <a:ext cx="650964" cy="438496"/>
          </a:xfrm>
          <a:prstGeom prst="rect">
            <a:avLst/>
          </a:prstGeom>
        </p:spPr>
        <p:txBody>
          <a:bodyPr>
            <a:prstTxWarp prst="textPlain">
              <a:avLst/>
            </a:prstTxWarp>
          </a:bodyPr>
          <a:lstStyle/>
          <a:p>
            <a:pPr lvl="0" algn="ctr"/>
            <a:r>
              <a:rPr b="1" i="0">
                <a:ln>
                  <a:noFill/>
                </a:ln>
                <a:solidFill>
                  <a:schemeClr val="lt1"/>
                </a:solidFill>
                <a:latin typeface="Raleway"/>
              </a:rPr>
              <a:t>W</a:t>
            </a:r>
          </a:p>
        </p:txBody>
      </p:sp>
      <p:sp>
        <p:nvSpPr>
          <p:cNvPr id="461" name="Google Shape;461;p43"/>
          <p:cNvSpPr/>
          <p:nvPr/>
        </p:nvSpPr>
        <p:spPr>
          <a:xfrm>
            <a:off x="3807513" y="3348952"/>
            <a:ext cx="428005" cy="444672"/>
          </a:xfrm>
          <a:prstGeom prst="rect">
            <a:avLst/>
          </a:prstGeom>
        </p:spPr>
        <p:txBody>
          <a:bodyPr>
            <a:prstTxWarp prst="textPlain">
              <a:avLst/>
            </a:prstTxWarp>
          </a:bodyPr>
          <a:lstStyle/>
          <a:p>
            <a:pPr lvl="0" algn="ctr"/>
            <a:r>
              <a:rPr b="1" i="0">
                <a:ln>
                  <a:noFill/>
                </a:ln>
                <a:solidFill>
                  <a:schemeClr val="lt1"/>
                </a:solidFill>
                <a:latin typeface="Raleway"/>
              </a:rPr>
              <a:t>O</a:t>
            </a:r>
          </a:p>
        </p:txBody>
      </p:sp>
      <p:sp>
        <p:nvSpPr>
          <p:cNvPr id="462" name="Google Shape;462;p43"/>
          <p:cNvSpPr/>
          <p:nvPr/>
        </p:nvSpPr>
        <p:spPr>
          <a:xfrm>
            <a:off x="4971979" y="3356672"/>
            <a:ext cx="365009" cy="438496"/>
          </a:xfrm>
          <a:prstGeom prst="rect">
            <a:avLst/>
          </a:prstGeom>
        </p:spPr>
        <p:txBody>
          <a:bodyPr>
            <a:prstTxWarp prst="textPlain">
              <a:avLst/>
            </a:prstTxWarp>
          </a:bodyPr>
          <a:lstStyle/>
          <a:p>
            <a:pPr lvl="0" algn="ctr"/>
            <a:r>
              <a:rPr b="1" i="0">
                <a:ln>
                  <a:noFill/>
                </a:ln>
                <a:solidFill>
                  <a:schemeClr val="lt1"/>
                </a:solidFill>
                <a:latin typeface="Raleway"/>
              </a:rPr>
              <a:t>T</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4"/>
          <p:cNvSpPr txBox="1">
            <a:spLocks noGrp="1"/>
          </p:cNvSpPr>
          <p:nvPr>
            <p:ph type="title" idx="4294967295"/>
          </p:nvPr>
        </p:nvSpPr>
        <p:spPr>
          <a:xfrm>
            <a:off x="262200" y="0"/>
            <a:ext cx="86196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lt1"/>
                </a:solidFill>
              </a:rPr>
              <a:t>Business Model Canvas</a:t>
            </a:r>
            <a:endParaRPr sz="1200">
              <a:solidFill>
                <a:schemeClr val="lt1"/>
              </a:solidFill>
            </a:endParaRPr>
          </a:p>
        </p:txBody>
      </p:sp>
      <p:sp>
        <p:nvSpPr>
          <p:cNvPr id="468" name="Google Shape;468;p44"/>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56</a:t>
            </a:fld>
            <a:endParaRPr/>
          </a:p>
        </p:txBody>
      </p:sp>
      <p:sp>
        <p:nvSpPr>
          <p:cNvPr id="469" name="Google Shape;469;p44"/>
          <p:cNvSpPr txBox="1"/>
          <p:nvPr/>
        </p:nvSpPr>
        <p:spPr>
          <a:xfrm>
            <a:off x="1986120" y="467025"/>
            <a:ext cx="1723800" cy="1594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Key Activities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800" b="1">
              <a:solidFill>
                <a:schemeClr val="lt1"/>
              </a:solidFill>
              <a:latin typeface="Raleway"/>
              <a:ea typeface="Raleway"/>
              <a:cs typeface="Raleway"/>
              <a:sym typeface="Raleway"/>
            </a:endParaRPr>
          </a:p>
        </p:txBody>
      </p:sp>
      <p:sp>
        <p:nvSpPr>
          <p:cNvPr id="470" name="Google Shape;470;p44"/>
          <p:cNvSpPr txBox="1"/>
          <p:nvPr/>
        </p:nvSpPr>
        <p:spPr>
          <a:xfrm>
            <a:off x="1986120" y="2061694"/>
            <a:ext cx="1723800" cy="1594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Key Resources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1" name="Google Shape;471;p44"/>
          <p:cNvSpPr txBox="1"/>
          <p:nvPr/>
        </p:nvSpPr>
        <p:spPr>
          <a:xfrm>
            <a:off x="3710040" y="467025"/>
            <a:ext cx="1723800" cy="31893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Value Propositions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2" name="Google Shape;472;p44"/>
          <p:cNvSpPr txBox="1"/>
          <p:nvPr/>
        </p:nvSpPr>
        <p:spPr>
          <a:xfrm>
            <a:off x="5433959" y="467025"/>
            <a:ext cx="1723800" cy="1594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Customer Relationships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3" name="Google Shape;473;p44"/>
          <p:cNvSpPr txBox="1"/>
          <p:nvPr/>
        </p:nvSpPr>
        <p:spPr>
          <a:xfrm>
            <a:off x="5433959" y="2061694"/>
            <a:ext cx="1723800" cy="1594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Channels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4" name="Google Shape;474;p44"/>
          <p:cNvSpPr txBox="1"/>
          <p:nvPr/>
        </p:nvSpPr>
        <p:spPr>
          <a:xfrm>
            <a:off x="7157879" y="467025"/>
            <a:ext cx="1723800" cy="31893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Customer Segments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5" name="Google Shape;475;p44"/>
          <p:cNvSpPr txBox="1"/>
          <p:nvPr/>
        </p:nvSpPr>
        <p:spPr>
          <a:xfrm>
            <a:off x="262200" y="467025"/>
            <a:ext cx="1723800" cy="31893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Key Partners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800" b="1">
              <a:solidFill>
                <a:schemeClr val="lt1"/>
              </a:solidFill>
              <a:latin typeface="Raleway"/>
              <a:ea typeface="Raleway"/>
              <a:cs typeface="Raleway"/>
              <a:sym typeface="Raleway"/>
            </a:endParaRPr>
          </a:p>
        </p:txBody>
      </p:sp>
      <p:sp>
        <p:nvSpPr>
          <p:cNvPr id="476" name="Google Shape;476;p44"/>
          <p:cNvSpPr txBox="1"/>
          <p:nvPr/>
        </p:nvSpPr>
        <p:spPr>
          <a:xfrm>
            <a:off x="262200" y="3656363"/>
            <a:ext cx="4309800" cy="1235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Cost Structure</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7" name="Google Shape;477;p44"/>
          <p:cNvSpPr txBox="1"/>
          <p:nvPr/>
        </p:nvSpPr>
        <p:spPr>
          <a:xfrm>
            <a:off x="4571999" y="3656363"/>
            <a:ext cx="4309800" cy="1235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Revenue Streams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8" name="Google Shape;478;p44"/>
          <p:cNvSpPr/>
          <p:nvPr/>
        </p:nvSpPr>
        <p:spPr>
          <a:xfrm>
            <a:off x="4279392" y="3732401"/>
            <a:ext cx="216410" cy="215154"/>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4"/>
          <p:cNvSpPr/>
          <p:nvPr/>
        </p:nvSpPr>
        <p:spPr>
          <a:xfrm>
            <a:off x="6865890" y="543301"/>
            <a:ext cx="215789" cy="193705"/>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4"/>
          <p:cNvSpPr/>
          <p:nvPr/>
        </p:nvSpPr>
        <p:spPr>
          <a:xfrm>
            <a:off x="1702233" y="543296"/>
            <a:ext cx="207590" cy="207590"/>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4"/>
          <p:cNvSpPr/>
          <p:nvPr/>
        </p:nvSpPr>
        <p:spPr>
          <a:xfrm>
            <a:off x="8608121" y="543223"/>
            <a:ext cx="197487" cy="208211"/>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44"/>
          <p:cNvGrpSpPr/>
          <p:nvPr/>
        </p:nvGrpSpPr>
        <p:grpSpPr>
          <a:xfrm>
            <a:off x="8577842" y="3732406"/>
            <a:ext cx="227770" cy="165313"/>
            <a:chOff x="4604550" y="3714775"/>
            <a:chExt cx="439625" cy="319075"/>
          </a:xfrm>
        </p:grpSpPr>
        <p:sp>
          <p:nvSpPr>
            <p:cNvPr id="483" name="Google Shape;483;p44"/>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4"/>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44"/>
          <p:cNvGrpSpPr/>
          <p:nvPr/>
        </p:nvGrpSpPr>
        <p:grpSpPr>
          <a:xfrm>
            <a:off x="5169094" y="543218"/>
            <a:ext cx="188666" cy="240398"/>
            <a:chOff x="1959600" y="4980625"/>
            <a:chExt cx="364150" cy="464000"/>
          </a:xfrm>
        </p:grpSpPr>
        <p:sp>
          <p:nvSpPr>
            <p:cNvPr id="486" name="Google Shape;486;p44"/>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4"/>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4"/>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4"/>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4"/>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4"/>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4"/>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44"/>
          <p:cNvGrpSpPr/>
          <p:nvPr/>
        </p:nvGrpSpPr>
        <p:grpSpPr>
          <a:xfrm>
            <a:off x="6802664" y="2137732"/>
            <a:ext cx="278880" cy="267521"/>
            <a:chOff x="5233525" y="4954450"/>
            <a:chExt cx="538275" cy="516350"/>
          </a:xfrm>
        </p:grpSpPr>
        <p:sp>
          <p:nvSpPr>
            <p:cNvPr id="494" name="Google Shape;494;p44"/>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4"/>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4"/>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4"/>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4"/>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4"/>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4"/>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4"/>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4"/>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4"/>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4"/>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44"/>
          <p:cNvGrpSpPr/>
          <p:nvPr/>
        </p:nvGrpSpPr>
        <p:grpSpPr>
          <a:xfrm>
            <a:off x="3358097" y="2137734"/>
            <a:ext cx="283932" cy="258066"/>
            <a:chOff x="4556450" y="4963575"/>
            <a:chExt cx="548025" cy="498100"/>
          </a:xfrm>
        </p:grpSpPr>
        <p:sp>
          <p:nvSpPr>
            <p:cNvPr id="506" name="Google Shape;506;p44"/>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4"/>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4"/>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4"/>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4"/>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44"/>
          <p:cNvSpPr/>
          <p:nvPr/>
        </p:nvSpPr>
        <p:spPr>
          <a:xfrm>
            <a:off x="3406103" y="543301"/>
            <a:ext cx="227743" cy="227797"/>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15"/>
        <p:cNvGrpSpPr/>
        <p:nvPr/>
      </p:nvGrpSpPr>
      <p:grpSpPr>
        <a:xfrm>
          <a:off x="0" y="0"/>
          <a:ext cx="0" cy="0"/>
          <a:chOff x="0" y="0"/>
          <a:chExt cx="0" cy="0"/>
        </a:xfrm>
      </p:grpSpPr>
      <p:sp>
        <p:nvSpPr>
          <p:cNvPr id="516" name="Google Shape;516;p45"/>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Funnel</a:t>
            </a:r>
            <a:endParaRPr dirty="0"/>
          </a:p>
        </p:txBody>
      </p:sp>
      <p:sp>
        <p:nvSpPr>
          <p:cNvPr id="517" name="Google Shape;517;p4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57</a:t>
            </a:fld>
            <a:endParaRPr/>
          </a:p>
        </p:txBody>
      </p:sp>
      <p:grpSp>
        <p:nvGrpSpPr>
          <p:cNvPr id="518" name="Google Shape;518;p45"/>
          <p:cNvGrpSpPr/>
          <p:nvPr/>
        </p:nvGrpSpPr>
        <p:grpSpPr>
          <a:xfrm>
            <a:off x="1693312" y="1599348"/>
            <a:ext cx="3146452" cy="2828721"/>
            <a:chOff x="3778727" y="4460423"/>
            <a:chExt cx="720160" cy="647438"/>
          </a:xfrm>
        </p:grpSpPr>
        <p:sp>
          <p:nvSpPr>
            <p:cNvPr id="519" name="Google Shape;519;p45"/>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PURCHASE</a:t>
              </a:r>
              <a:endParaRPr sz="1200" b="1" i="0" u="none" strike="noStrike" cap="none">
                <a:solidFill>
                  <a:schemeClr val="lt1"/>
                </a:solidFill>
                <a:latin typeface="Raleway"/>
                <a:ea typeface="Raleway"/>
                <a:cs typeface="Raleway"/>
                <a:sym typeface="Raleway"/>
              </a:endParaRPr>
            </a:p>
          </p:txBody>
        </p:sp>
        <p:sp>
          <p:nvSpPr>
            <p:cNvPr id="520" name="Google Shape;520;p45"/>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LOYALTY</a:t>
              </a:r>
              <a:endParaRPr sz="1200" b="1" i="0" u="none" strike="noStrike" cap="none">
                <a:solidFill>
                  <a:schemeClr val="lt1"/>
                </a:solidFill>
                <a:latin typeface="Raleway"/>
                <a:ea typeface="Raleway"/>
                <a:cs typeface="Raleway"/>
                <a:sym typeface="Raleway"/>
              </a:endParaRPr>
            </a:p>
          </p:txBody>
        </p:sp>
        <p:sp>
          <p:nvSpPr>
            <p:cNvPr id="521" name="Google Shape;521;p45"/>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AWARENESS</a:t>
              </a:r>
              <a:endParaRPr sz="1200" b="1" i="0" u="none" strike="noStrike" cap="none">
                <a:solidFill>
                  <a:schemeClr val="lt1"/>
                </a:solidFill>
                <a:latin typeface="Raleway"/>
                <a:ea typeface="Raleway"/>
                <a:cs typeface="Raleway"/>
                <a:sym typeface="Raleway"/>
              </a:endParaRPr>
            </a:p>
          </p:txBody>
        </p:sp>
        <p:sp>
          <p:nvSpPr>
            <p:cNvPr id="522" name="Google Shape;522;p45"/>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EVALUATION</a:t>
              </a:r>
              <a:endParaRPr sz="1200" b="1" i="0" u="none" strike="noStrike" cap="none">
                <a:solidFill>
                  <a:schemeClr val="lt1"/>
                </a:solidFill>
                <a:latin typeface="Raleway"/>
                <a:ea typeface="Raleway"/>
                <a:cs typeface="Raleway"/>
                <a:sym typeface="Raleway"/>
              </a:endParaRPr>
            </a:p>
          </p:txBody>
        </p:sp>
        <p:sp>
          <p:nvSpPr>
            <p:cNvPr id="523" name="Google Shape;523;p45"/>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DISCOVERY</a:t>
              </a:r>
              <a:endParaRPr sz="1200" b="1" i="0" u="none" strike="noStrike" cap="none">
                <a:solidFill>
                  <a:schemeClr val="lt1"/>
                </a:solidFill>
                <a:latin typeface="Raleway"/>
                <a:ea typeface="Raleway"/>
                <a:cs typeface="Raleway"/>
                <a:sym typeface="Raleway"/>
              </a:endParaRPr>
            </a:p>
          </p:txBody>
        </p:sp>
        <p:sp>
          <p:nvSpPr>
            <p:cNvPr id="524" name="Google Shape;524;p45"/>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INTENT</a:t>
              </a:r>
              <a:endParaRPr sz="1200" b="1" i="0" u="none" strike="noStrike" cap="none">
                <a:solidFill>
                  <a:schemeClr val="lt1"/>
                </a:solidFill>
                <a:latin typeface="Raleway"/>
                <a:ea typeface="Raleway"/>
                <a:cs typeface="Raleway"/>
                <a:sym typeface="Raleway"/>
              </a:endParaRPr>
            </a:p>
          </p:txBody>
        </p:sp>
        <p:sp>
          <p:nvSpPr>
            <p:cNvPr id="525" name="Google Shape;525;p45"/>
            <p:cNvSpPr/>
            <p:nvPr/>
          </p:nvSpPr>
          <p:spPr>
            <a:xfrm>
              <a:off x="3778727" y="4460423"/>
              <a:ext cx="719100" cy="79200"/>
            </a:xfrm>
            <a:prstGeom prst="ellipse">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200" b="1" i="0" u="none" strike="noStrike" cap="none">
                <a:solidFill>
                  <a:schemeClr val="lt1"/>
                </a:solidFill>
                <a:latin typeface="Raleway"/>
                <a:ea typeface="Raleway"/>
                <a:cs typeface="Raleway"/>
                <a:sym typeface="Raleway"/>
              </a:endParaRPr>
            </a:p>
          </p:txBody>
        </p:sp>
      </p:grpSp>
      <p:cxnSp>
        <p:nvCxnSpPr>
          <p:cNvPr id="526" name="Google Shape;526;p45"/>
          <p:cNvCxnSpPr/>
          <p:nvPr/>
        </p:nvCxnSpPr>
        <p:spPr>
          <a:xfrm>
            <a:off x="4770259" y="2067860"/>
            <a:ext cx="921600" cy="0"/>
          </a:xfrm>
          <a:prstGeom prst="straightConnector1">
            <a:avLst/>
          </a:prstGeom>
          <a:noFill/>
          <a:ln w="9525" cap="flat" cmpd="sng">
            <a:solidFill>
              <a:schemeClr val="accent1"/>
            </a:solidFill>
            <a:prstDash val="solid"/>
            <a:round/>
            <a:headEnd type="oval" w="med" len="med"/>
            <a:tailEnd type="oval" w="med" len="med"/>
          </a:ln>
        </p:spPr>
      </p:cxnSp>
      <p:sp>
        <p:nvSpPr>
          <p:cNvPr id="527" name="Google Shape;527;p45"/>
          <p:cNvSpPr txBox="1"/>
          <p:nvPr/>
        </p:nvSpPr>
        <p:spPr>
          <a:xfrm>
            <a:off x="5745628" y="1917826"/>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aleway"/>
                <a:ea typeface="Raleway"/>
                <a:cs typeface="Raleway"/>
                <a:sym typeface="Raleway"/>
              </a:rPr>
              <a:t>Insert your content</a:t>
            </a:r>
            <a:endParaRPr sz="1000" dirty="0">
              <a:solidFill>
                <a:schemeClr val="lt1"/>
              </a:solidFill>
              <a:latin typeface="Raleway"/>
              <a:ea typeface="Raleway"/>
              <a:cs typeface="Raleway"/>
              <a:sym typeface="Raleway"/>
            </a:endParaRPr>
          </a:p>
        </p:txBody>
      </p:sp>
      <p:cxnSp>
        <p:nvCxnSpPr>
          <p:cNvPr id="528" name="Google Shape;528;p45"/>
          <p:cNvCxnSpPr/>
          <p:nvPr/>
        </p:nvCxnSpPr>
        <p:spPr>
          <a:xfrm>
            <a:off x="4634505" y="2487852"/>
            <a:ext cx="1057500" cy="0"/>
          </a:xfrm>
          <a:prstGeom prst="straightConnector1">
            <a:avLst/>
          </a:prstGeom>
          <a:noFill/>
          <a:ln w="9525" cap="flat" cmpd="sng">
            <a:solidFill>
              <a:schemeClr val="accent2"/>
            </a:solidFill>
            <a:prstDash val="solid"/>
            <a:round/>
            <a:headEnd type="oval" w="med" len="med"/>
            <a:tailEnd type="oval" w="med" len="med"/>
          </a:ln>
        </p:spPr>
      </p:cxnSp>
      <p:sp>
        <p:nvSpPr>
          <p:cNvPr id="529" name="Google Shape;529;p45"/>
          <p:cNvSpPr txBox="1"/>
          <p:nvPr/>
        </p:nvSpPr>
        <p:spPr>
          <a:xfrm>
            <a:off x="5745628" y="2337810"/>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Insert your content</a:t>
            </a:r>
            <a:endParaRPr sz="1000">
              <a:solidFill>
                <a:schemeClr val="lt1"/>
              </a:solidFill>
              <a:latin typeface="Raleway"/>
              <a:ea typeface="Raleway"/>
              <a:cs typeface="Raleway"/>
              <a:sym typeface="Raleway"/>
            </a:endParaRPr>
          </a:p>
        </p:txBody>
      </p:sp>
      <p:cxnSp>
        <p:nvCxnSpPr>
          <p:cNvPr id="530" name="Google Shape;530;p45"/>
          <p:cNvCxnSpPr/>
          <p:nvPr/>
        </p:nvCxnSpPr>
        <p:spPr>
          <a:xfrm>
            <a:off x="4441589" y="2907845"/>
            <a:ext cx="1250100" cy="0"/>
          </a:xfrm>
          <a:prstGeom prst="straightConnector1">
            <a:avLst/>
          </a:prstGeom>
          <a:noFill/>
          <a:ln w="9525" cap="flat" cmpd="sng">
            <a:solidFill>
              <a:schemeClr val="accent3"/>
            </a:solidFill>
            <a:prstDash val="solid"/>
            <a:round/>
            <a:headEnd type="oval" w="med" len="med"/>
            <a:tailEnd type="oval" w="med" len="med"/>
          </a:ln>
        </p:spPr>
      </p:cxnSp>
      <p:sp>
        <p:nvSpPr>
          <p:cNvPr id="531" name="Google Shape;531;p45"/>
          <p:cNvSpPr txBox="1"/>
          <p:nvPr/>
        </p:nvSpPr>
        <p:spPr>
          <a:xfrm>
            <a:off x="5745628" y="2757794"/>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Insert your content</a:t>
            </a:r>
            <a:endParaRPr sz="1000">
              <a:solidFill>
                <a:schemeClr val="lt1"/>
              </a:solidFill>
              <a:latin typeface="Raleway"/>
              <a:ea typeface="Raleway"/>
              <a:cs typeface="Raleway"/>
              <a:sym typeface="Raleway"/>
            </a:endParaRPr>
          </a:p>
        </p:txBody>
      </p:sp>
      <p:cxnSp>
        <p:nvCxnSpPr>
          <p:cNvPr id="532" name="Google Shape;532;p45"/>
          <p:cNvCxnSpPr/>
          <p:nvPr/>
        </p:nvCxnSpPr>
        <p:spPr>
          <a:xfrm>
            <a:off x="4277254" y="3327816"/>
            <a:ext cx="1414500" cy="0"/>
          </a:xfrm>
          <a:prstGeom prst="straightConnector1">
            <a:avLst/>
          </a:prstGeom>
          <a:noFill/>
          <a:ln w="9525" cap="flat" cmpd="sng">
            <a:solidFill>
              <a:schemeClr val="accent4"/>
            </a:solidFill>
            <a:prstDash val="solid"/>
            <a:round/>
            <a:headEnd type="oval" w="med" len="med"/>
            <a:tailEnd type="oval" w="med" len="med"/>
          </a:ln>
        </p:spPr>
      </p:cxnSp>
      <p:sp>
        <p:nvSpPr>
          <p:cNvPr id="533" name="Google Shape;533;p45"/>
          <p:cNvSpPr txBox="1"/>
          <p:nvPr/>
        </p:nvSpPr>
        <p:spPr>
          <a:xfrm>
            <a:off x="5745628" y="3177779"/>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Insert your content</a:t>
            </a:r>
            <a:endParaRPr sz="1000">
              <a:solidFill>
                <a:schemeClr val="lt1"/>
              </a:solidFill>
              <a:latin typeface="Raleway"/>
              <a:ea typeface="Raleway"/>
              <a:cs typeface="Raleway"/>
              <a:sym typeface="Raleway"/>
            </a:endParaRPr>
          </a:p>
        </p:txBody>
      </p:sp>
      <p:cxnSp>
        <p:nvCxnSpPr>
          <p:cNvPr id="534" name="Google Shape;534;p45"/>
          <p:cNvCxnSpPr/>
          <p:nvPr/>
        </p:nvCxnSpPr>
        <p:spPr>
          <a:xfrm>
            <a:off x="4098618" y="3747809"/>
            <a:ext cx="1593300" cy="0"/>
          </a:xfrm>
          <a:prstGeom prst="straightConnector1">
            <a:avLst/>
          </a:prstGeom>
          <a:noFill/>
          <a:ln w="9525" cap="flat" cmpd="sng">
            <a:solidFill>
              <a:schemeClr val="accent5"/>
            </a:solidFill>
            <a:prstDash val="solid"/>
            <a:round/>
            <a:headEnd type="oval" w="med" len="med"/>
            <a:tailEnd type="oval" w="med" len="med"/>
          </a:ln>
        </p:spPr>
      </p:cxnSp>
      <p:sp>
        <p:nvSpPr>
          <p:cNvPr id="535" name="Google Shape;535;p45"/>
          <p:cNvSpPr txBox="1"/>
          <p:nvPr/>
        </p:nvSpPr>
        <p:spPr>
          <a:xfrm>
            <a:off x="5745628" y="3597763"/>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Insert your content</a:t>
            </a:r>
            <a:endParaRPr sz="1000">
              <a:solidFill>
                <a:schemeClr val="lt1"/>
              </a:solidFill>
              <a:latin typeface="Raleway"/>
              <a:ea typeface="Raleway"/>
              <a:cs typeface="Raleway"/>
              <a:sym typeface="Raleway"/>
            </a:endParaRPr>
          </a:p>
        </p:txBody>
      </p:sp>
      <p:cxnSp>
        <p:nvCxnSpPr>
          <p:cNvPr id="536" name="Google Shape;536;p45"/>
          <p:cNvCxnSpPr/>
          <p:nvPr/>
        </p:nvCxnSpPr>
        <p:spPr>
          <a:xfrm>
            <a:off x="3912853" y="4167780"/>
            <a:ext cx="1771500" cy="0"/>
          </a:xfrm>
          <a:prstGeom prst="straightConnector1">
            <a:avLst/>
          </a:prstGeom>
          <a:noFill/>
          <a:ln w="9525" cap="flat" cmpd="sng">
            <a:solidFill>
              <a:schemeClr val="accent6"/>
            </a:solidFill>
            <a:prstDash val="solid"/>
            <a:round/>
            <a:headEnd type="oval" w="med" len="med"/>
            <a:tailEnd type="oval" w="med" len="med"/>
          </a:ln>
        </p:spPr>
      </p:cxnSp>
      <p:sp>
        <p:nvSpPr>
          <p:cNvPr id="537" name="Google Shape;537;p45"/>
          <p:cNvSpPr txBox="1"/>
          <p:nvPr/>
        </p:nvSpPr>
        <p:spPr>
          <a:xfrm>
            <a:off x="5745628" y="4017747"/>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Insert your content</a:t>
            </a:r>
            <a:endParaRPr sz="1000">
              <a:solidFill>
                <a:schemeClr val="lt1"/>
              </a:solidFill>
              <a:latin typeface="Raleway"/>
              <a:ea typeface="Raleway"/>
              <a:cs typeface="Raleway"/>
              <a:sym typeface="Raleway"/>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41"/>
        <p:cNvGrpSpPr/>
        <p:nvPr/>
      </p:nvGrpSpPr>
      <p:grpSpPr>
        <a:xfrm>
          <a:off x="0" y="0"/>
          <a:ext cx="0" cy="0"/>
          <a:chOff x="0" y="0"/>
          <a:chExt cx="0" cy="0"/>
        </a:xfrm>
      </p:grpSpPr>
      <p:sp>
        <p:nvSpPr>
          <p:cNvPr id="542" name="Google Shape;542;p46"/>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Team Presentation</a:t>
            </a:r>
            <a:endParaRPr/>
          </a:p>
        </p:txBody>
      </p:sp>
      <p:sp>
        <p:nvSpPr>
          <p:cNvPr id="543" name="Google Shape;543;p4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58</a:t>
            </a:fld>
            <a:endParaRPr/>
          </a:p>
        </p:txBody>
      </p:sp>
      <p:pic>
        <p:nvPicPr>
          <p:cNvPr id="544" name="Google Shape;544;p46"/>
          <p:cNvPicPr preferRelativeResize="0"/>
          <p:nvPr/>
        </p:nvPicPr>
        <p:blipFill rotWithShape="1">
          <a:blip r:embed="rId4">
            <a:alphaModFix/>
          </a:blip>
          <a:srcRect l="19633" t="9820" b="9812"/>
          <a:stretch/>
        </p:blipFill>
        <p:spPr>
          <a:xfrm>
            <a:off x="855300" y="1759975"/>
            <a:ext cx="1489200" cy="1489200"/>
          </a:xfrm>
          <a:prstGeom prst="ellipse">
            <a:avLst/>
          </a:prstGeom>
          <a:noFill/>
          <a:ln>
            <a:noFill/>
          </a:ln>
        </p:spPr>
      </p:pic>
      <p:sp>
        <p:nvSpPr>
          <p:cNvPr id="545" name="Google Shape;545;p46"/>
          <p:cNvSpPr txBox="1"/>
          <p:nvPr/>
        </p:nvSpPr>
        <p:spPr>
          <a:xfrm>
            <a:off x="860325"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lt1"/>
                </a:solidFill>
                <a:latin typeface="Raleway"/>
                <a:ea typeface="Raleway"/>
                <a:cs typeface="Raleway"/>
                <a:sym typeface="Raleway"/>
              </a:rPr>
              <a:t>Imani Jackson</a:t>
            </a:r>
            <a:br>
              <a:rPr lang="en">
                <a:solidFill>
                  <a:schemeClr val="lt1"/>
                </a:solidFill>
                <a:latin typeface="Raleway"/>
                <a:ea typeface="Raleway"/>
                <a:cs typeface="Raleway"/>
                <a:sym typeface="Raleway"/>
              </a:rPr>
            </a:br>
            <a:r>
              <a:rPr lang="en" sz="800">
                <a:solidFill>
                  <a:schemeClr val="lt1"/>
                </a:solidFill>
                <a:latin typeface="Raleway"/>
                <a:ea typeface="Raleway"/>
                <a:cs typeface="Raleway"/>
                <a:sym typeface="Raleway"/>
              </a:rPr>
              <a:t>JOB TITLE</a:t>
            </a:r>
            <a:endParaRPr sz="800">
              <a:solidFill>
                <a:schemeClr val="lt1"/>
              </a:solidFill>
              <a:latin typeface="Raleway"/>
              <a:ea typeface="Raleway"/>
              <a:cs typeface="Raleway"/>
              <a:sym typeface="Raleway"/>
            </a:endParaRPr>
          </a:p>
          <a:p>
            <a:pPr marL="0" lvl="0" indent="0" algn="ctr" rtl="0">
              <a:spcBef>
                <a:spcPts val="400"/>
              </a:spcBef>
              <a:spcAft>
                <a:spcPts val="0"/>
              </a:spcAft>
              <a:buNone/>
            </a:pPr>
            <a:r>
              <a:rPr lang="en" sz="900">
                <a:solidFill>
                  <a:schemeClr val="lt1"/>
                </a:solidFill>
                <a:latin typeface="Raleway"/>
                <a:ea typeface="Raleway"/>
                <a:cs typeface="Raleway"/>
                <a:sym typeface="Raleway"/>
              </a:rPr>
              <a:t>Blue is the colour of the clear sky and the deep sea</a:t>
            </a:r>
            <a:endParaRPr>
              <a:solidFill>
                <a:schemeClr val="lt1"/>
              </a:solidFill>
              <a:latin typeface="Raleway"/>
              <a:ea typeface="Raleway"/>
              <a:cs typeface="Raleway"/>
              <a:sym typeface="Raleway"/>
            </a:endParaRPr>
          </a:p>
          <a:p>
            <a:pPr marL="0" lvl="0" indent="0" algn="ctr" rtl="0">
              <a:spcBef>
                <a:spcPts val="400"/>
              </a:spcBef>
              <a:spcAft>
                <a:spcPts val="400"/>
              </a:spcAft>
              <a:buNone/>
            </a:pPr>
            <a:endParaRPr>
              <a:solidFill>
                <a:schemeClr val="lt1"/>
              </a:solidFill>
              <a:latin typeface="Raleway"/>
              <a:ea typeface="Raleway"/>
              <a:cs typeface="Raleway"/>
              <a:sym typeface="Raleway"/>
            </a:endParaRPr>
          </a:p>
        </p:txBody>
      </p:sp>
      <p:pic>
        <p:nvPicPr>
          <p:cNvPr id="546" name="Google Shape;546;p46"/>
          <p:cNvPicPr preferRelativeResize="0"/>
          <p:nvPr/>
        </p:nvPicPr>
        <p:blipFill rotWithShape="1">
          <a:blip r:embed="rId5">
            <a:alphaModFix/>
          </a:blip>
          <a:srcRect/>
          <a:stretch/>
        </p:blipFill>
        <p:spPr>
          <a:xfrm>
            <a:off x="2835025" y="1759975"/>
            <a:ext cx="1489200" cy="1489200"/>
          </a:xfrm>
          <a:prstGeom prst="ellipse">
            <a:avLst/>
          </a:prstGeom>
          <a:noFill/>
          <a:ln>
            <a:noFill/>
          </a:ln>
        </p:spPr>
      </p:pic>
      <p:sp>
        <p:nvSpPr>
          <p:cNvPr id="547" name="Google Shape;547;p46"/>
          <p:cNvSpPr txBox="1"/>
          <p:nvPr/>
        </p:nvSpPr>
        <p:spPr>
          <a:xfrm>
            <a:off x="2840050"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lt1"/>
                </a:solidFill>
                <a:latin typeface="Raleway"/>
                <a:ea typeface="Raleway"/>
                <a:cs typeface="Raleway"/>
                <a:sym typeface="Raleway"/>
              </a:rPr>
              <a:t>Marcos Galán</a:t>
            </a:r>
            <a:br>
              <a:rPr lang="en">
                <a:solidFill>
                  <a:schemeClr val="lt1"/>
                </a:solidFill>
                <a:latin typeface="Raleway"/>
                <a:ea typeface="Raleway"/>
                <a:cs typeface="Raleway"/>
                <a:sym typeface="Raleway"/>
              </a:rPr>
            </a:br>
            <a:r>
              <a:rPr lang="en" sz="800">
                <a:solidFill>
                  <a:schemeClr val="lt1"/>
                </a:solidFill>
                <a:latin typeface="Raleway"/>
                <a:ea typeface="Raleway"/>
                <a:cs typeface="Raleway"/>
                <a:sym typeface="Raleway"/>
              </a:rPr>
              <a:t>JOB TITLE</a:t>
            </a:r>
            <a:endParaRPr sz="800">
              <a:solidFill>
                <a:schemeClr val="lt1"/>
              </a:solidFill>
              <a:latin typeface="Raleway"/>
              <a:ea typeface="Raleway"/>
              <a:cs typeface="Raleway"/>
              <a:sym typeface="Raleway"/>
            </a:endParaRPr>
          </a:p>
          <a:p>
            <a:pPr marL="0" lvl="0" indent="0" algn="ctr" rtl="0">
              <a:spcBef>
                <a:spcPts val="400"/>
              </a:spcBef>
              <a:spcAft>
                <a:spcPts val="0"/>
              </a:spcAft>
              <a:buNone/>
            </a:pPr>
            <a:r>
              <a:rPr lang="en" sz="900">
                <a:solidFill>
                  <a:schemeClr val="lt1"/>
                </a:solidFill>
                <a:latin typeface="Raleway"/>
                <a:ea typeface="Raleway"/>
                <a:cs typeface="Raleway"/>
                <a:sym typeface="Raleway"/>
              </a:rPr>
              <a:t>Blue is the colour of the clear sky and the deep sea</a:t>
            </a:r>
            <a:endParaRPr>
              <a:solidFill>
                <a:schemeClr val="lt1"/>
              </a:solidFill>
              <a:latin typeface="Raleway"/>
              <a:ea typeface="Raleway"/>
              <a:cs typeface="Raleway"/>
              <a:sym typeface="Raleway"/>
            </a:endParaRPr>
          </a:p>
          <a:p>
            <a:pPr marL="0" lvl="0" indent="0" algn="ctr" rtl="0">
              <a:spcBef>
                <a:spcPts val="400"/>
              </a:spcBef>
              <a:spcAft>
                <a:spcPts val="400"/>
              </a:spcAft>
              <a:buNone/>
            </a:pPr>
            <a:endParaRPr>
              <a:solidFill>
                <a:schemeClr val="lt1"/>
              </a:solidFill>
              <a:latin typeface="Raleway"/>
              <a:ea typeface="Raleway"/>
              <a:cs typeface="Raleway"/>
              <a:sym typeface="Raleway"/>
            </a:endParaRPr>
          </a:p>
        </p:txBody>
      </p:sp>
      <p:pic>
        <p:nvPicPr>
          <p:cNvPr id="548" name="Google Shape;548;p46"/>
          <p:cNvPicPr preferRelativeResize="0"/>
          <p:nvPr/>
        </p:nvPicPr>
        <p:blipFill rotWithShape="1">
          <a:blip r:embed="rId6">
            <a:alphaModFix/>
          </a:blip>
          <a:srcRect l="47271" t="22330" b="24940"/>
          <a:stretch/>
        </p:blipFill>
        <p:spPr>
          <a:xfrm>
            <a:off x="4814750" y="1759975"/>
            <a:ext cx="1489200" cy="1489200"/>
          </a:xfrm>
          <a:prstGeom prst="ellipse">
            <a:avLst/>
          </a:prstGeom>
          <a:noFill/>
          <a:ln>
            <a:noFill/>
          </a:ln>
        </p:spPr>
      </p:pic>
      <p:sp>
        <p:nvSpPr>
          <p:cNvPr id="549" name="Google Shape;549;p46"/>
          <p:cNvSpPr txBox="1"/>
          <p:nvPr/>
        </p:nvSpPr>
        <p:spPr>
          <a:xfrm>
            <a:off x="4819775"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lt1"/>
                </a:solidFill>
                <a:latin typeface="Raleway"/>
                <a:ea typeface="Raleway"/>
                <a:cs typeface="Raleway"/>
                <a:sym typeface="Raleway"/>
              </a:rPr>
              <a:t>Ixchel Valdía</a:t>
            </a:r>
            <a:br>
              <a:rPr lang="en">
                <a:solidFill>
                  <a:schemeClr val="lt1"/>
                </a:solidFill>
                <a:latin typeface="Raleway"/>
                <a:ea typeface="Raleway"/>
                <a:cs typeface="Raleway"/>
                <a:sym typeface="Raleway"/>
              </a:rPr>
            </a:br>
            <a:r>
              <a:rPr lang="en" sz="800">
                <a:solidFill>
                  <a:schemeClr val="lt1"/>
                </a:solidFill>
                <a:latin typeface="Raleway"/>
                <a:ea typeface="Raleway"/>
                <a:cs typeface="Raleway"/>
                <a:sym typeface="Raleway"/>
              </a:rPr>
              <a:t>JOB TITLE</a:t>
            </a:r>
            <a:endParaRPr sz="800">
              <a:solidFill>
                <a:schemeClr val="lt1"/>
              </a:solidFill>
              <a:latin typeface="Raleway"/>
              <a:ea typeface="Raleway"/>
              <a:cs typeface="Raleway"/>
              <a:sym typeface="Raleway"/>
            </a:endParaRPr>
          </a:p>
          <a:p>
            <a:pPr marL="0" lvl="0" indent="0" algn="ctr" rtl="0">
              <a:spcBef>
                <a:spcPts val="400"/>
              </a:spcBef>
              <a:spcAft>
                <a:spcPts val="0"/>
              </a:spcAft>
              <a:buNone/>
            </a:pPr>
            <a:r>
              <a:rPr lang="en" sz="900">
                <a:solidFill>
                  <a:schemeClr val="lt1"/>
                </a:solidFill>
                <a:latin typeface="Raleway"/>
                <a:ea typeface="Raleway"/>
                <a:cs typeface="Raleway"/>
                <a:sym typeface="Raleway"/>
              </a:rPr>
              <a:t>Blue is the colour of the clear sky and the deep sea</a:t>
            </a:r>
            <a:endParaRPr>
              <a:solidFill>
                <a:schemeClr val="lt1"/>
              </a:solidFill>
              <a:latin typeface="Raleway"/>
              <a:ea typeface="Raleway"/>
              <a:cs typeface="Raleway"/>
              <a:sym typeface="Raleway"/>
            </a:endParaRPr>
          </a:p>
          <a:p>
            <a:pPr marL="0" lvl="0" indent="0" algn="ctr" rtl="0">
              <a:spcBef>
                <a:spcPts val="400"/>
              </a:spcBef>
              <a:spcAft>
                <a:spcPts val="400"/>
              </a:spcAft>
              <a:buNone/>
            </a:pPr>
            <a:endParaRPr>
              <a:solidFill>
                <a:schemeClr val="lt1"/>
              </a:solidFill>
              <a:latin typeface="Raleway"/>
              <a:ea typeface="Raleway"/>
              <a:cs typeface="Raleway"/>
              <a:sym typeface="Raleway"/>
            </a:endParaRPr>
          </a:p>
        </p:txBody>
      </p:sp>
      <p:pic>
        <p:nvPicPr>
          <p:cNvPr id="550" name="Google Shape;550;p46"/>
          <p:cNvPicPr preferRelativeResize="0"/>
          <p:nvPr/>
        </p:nvPicPr>
        <p:blipFill rotWithShape="1">
          <a:blip r:embed="rId7">
            <a:alphaModFix/>
          </a:blip>
          <a:srcRect t="3926" b="29406"/>
          <a:stretch/>
        </p:blipFill>
        <p:spPr>
          <a:xfrm>
            <a:off x="6794475" y="1759975"/>
            <a:ext cx="1489200" cy="1489200"/>
          </a:xfrm>
          <a:prstGeom prst="ellipse">
            <a:avLst/>
          </a:prstGeom>
          <a:noFill/>
          <a:ln>
            <a:noFill/>
          </a:ln>
        </p:spPr>
      </p:pic>
      <p:sp>
        <p:nvSpPr>
          <p:cNvPr id="551" name="Google Shape;551;p46"/>
          <p:cNvSpPr txBox="1"/>
          <p:nvPr/>
        </p:nvSpPr>
        <p:spPr>
          <a:xfrm>
            <a:off x="6799500"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lt1"/>
                </a:solidFill>
                <a:latin typeface="Raleway"/>
                <a:ea typeface="Raleway"/>
                <a:cs typeface="Raleway"/>
                <a:sym typeface="Raleway"/>
              </a:rPr>
              <a:t>Nils Årud</a:t>
            </a:r>
            <a:br>
              <a:rPr lang="en">
                <a:solidFill>
                  <a:schemeClr val="lt1"/>
                </a:solidFill>
                <a:latin typeface="Raleway"/>
                <a:ea typeface="Raleway"/>
                <a:cs typeface="Raleway"/>
                <a:sym typeface="Raleway"/>
              </a:rPr>
            </a:br>
            <a:r>
              <a:rPr lang="en" sz="800">
                <a:solidFill>
                  <a:schemeClr val="lt1"/>
                </a:solidFill>
                <a:latin typeface="Raleway"/>
                <a:ea typeface="Raleway"/>
                <a:cs typeface="Raleway"/>
                <a:sym typeface="Raleway"/>
              </a:rPr>
              <a:t>JOB TITLE</a:t>
            </a:r>
            <a:endParaRPr sz="800">
              <a:solidFill>
                <a:schemeClr val="lt1"/>
              </a:solidFill>
              <a:latin typeface="Raleway"/>
              <a:ea typeface="Raleway"/>
              <a:cs typeface="Raleway"/>
              <a:sym typeface="Raleway"/>
            </a:endParaRPr>
          </a:p>
          <a:p>
            <a:pPr marL="0" lvl="0" indent="0" algn="ctr" rtl="0">
              <a:spcBef>
                <a:spcPts val="400"/>
              </a:spcBef>
              <a:spcAft>
                <a:spcPts val="0"/>
              </a:spcAft>
              <a:buNone/>
            </a:pPr>
            <a:r>
              <a:rPr lang="en" sz="900">
                <a:solidFill>
                  <a:schemeClr val="lt1"/>
                </a:solidFill>
                <a:latin typeface="Raleway"/>
                <a:ea typeface="Raleway"/>
                <a:cs typeface="Raleway"/>
                <a:sym typeface="Raleway"/>
              </a:rPr>
              <a:t>Blue is the colour of the clear sky and the deep sea</a:t>
            </a:r>
            <a:endParaRPr>
              <a:solidFill>
                <a:schemeClr val="lt1"/>
              </a:solidFill>
              <a:latin typeface="Raleway"/>
              <a:ea typeface="Raleway"/>
              <a:cs typeface="Raleway"/>
              <a:sym typeface="Raleway"/>
            </a:endParaRPr>
          </a:p>
          <a:p>
            <a:pPr marL="0" lvl="0" indent="0" algn="ctr" rtl="0">
              <a:spcBef>
                <a:spcPts val="400"/>
              </a:spcBef>
              <a:spcAft>
                <a:spcPts val="400"/>
              </a:spcAft>
              <a:buNone/>
            </a:pPr>
            <a:endParaRPr>
              <a:solidFill>
                <a:schemeClr val="lt1"/>
              </a:solidFill>
              <a:latin typeface="Raleway"/>
              <a:ea typeface="Raleway"/>
              <a:cs typeface="Raleway"/>
              <a:sym typeface="Raleway"/>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47"/>
          <p:cNvSpPr txBox="1">
            <a:spLocks noGrp="1"/>
          </p:cNvSpPr>
          <p:nvPr>
            <p:ph type="title" idx="4294967295"/>
          </p:nvPr>
        </p:nvSpPr>
        <p:spPr>
          <a:xfrm>
            <a:off x="467100" y="0"/>
            <a:ext cx="82098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lt1"/>
                </a:solidFill>
              </a:rPr>
              <a:t>Competitor Matrix</a:t>
            </a:r>
            <a:endParaRPr sz="1200">
              <a:solidFill>
                <a:schemeClr val="lt1"/>
              </a:solidFill>
            </a:endParaRPr>
          </a:p>
        </p:txBody>
      </p:sp>
      <p:sp>
        <p:nvSpPr>
          <p:cNvPr id="557" name="Google Shape;557;p47"/>
          <p:cNvSpPr/>
          <p:nvPr/>
        </p:nvSpPr>
        <p:spPr>
          <a:xfrm>
            <a:off x="467100" y="467100"/>
            <a:ext cx="8209800" cy="4209000"/>
          </a:xfrm>
          <a:prstGeom prst="rect">
            <a:avLst/>
          </a:prstGeom>
          <a:solidFill>
            <a:srgbClr val="142236">
              <a:alpha val="7819"/>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 name="Google Shape;558;p47"/>
          <p:cNvGrpSpPr/>
          <p:nvPr/>
        </p:nvGrpSpPr>
        <p:grpSpPr>
          <a:xfrm>
            <a:off x="638150" y="467111"/>
            <a:ext cx="7867750" cy="4209098"/>
            <a:chOff x="638138" y="467100"/>
            <a:chExt cx="7867750" cy="4194000"/>
          </a:xfrm>
        </p:grpSpPr>
        <p:cxnSp>
          <p:nvCxnSpPr>
            <p:cNvPr id="559" name="Google Shape;559;p47"/>
            <p:cNvCxnSpPr/>
            <p:nvPr/>
          </p:nvCxnSpPr>
          <p:spPr>
            <a:xfrm>
              <a:off x="6381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0" name="Google Shape;560;p47"/>
            <p:cNvCxnSpPr/>
            <p:nvPr/>
          </p:nvCxnSpPr>
          <p:spPr>
            <a:xfrm>
              <a:off x="8091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1" name="Google Shape;561;p47"/>
            <p:cNvCxnSpPr/>
            <p:nvPr/>
          </p:nvCxnSpPr>
          <p:spPr>
            <a:xfrm>
              <a:off x="9802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2" name="Google Shape;562;p47"/>
            <p:cNvCxnSpPr/>
            <p:nvPr/>
          </p:nvCxnSpPr>
          <p:spPr>
            <a:xfrm>
              <a:off x="11512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3" name="Google Shape;563;p47"/>
            <p:cNvCxnSpPr/>
            <p:nvPr/>
          </p:nvCxnSpPr>
          <p:spPr>
            <a:xfrm>
              <a:off x="132228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4" name="Google Shape;564;p47"/>
            <p:cNvCxnSpPr/>
            <p:nvPr/>
          </p:nvCxnSpPr>
          <p:spPr>
            <a:xfrm>
              <a:off x="149332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47"/>
            <p:cNvCxnSpPr/>
            <p:nvPr/>
          </p:nvCxnSpPr>
          <p:spPr>
            <a:xfrm>
              <a:off x="16643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47"/>
            <p:cNvCxnSpPr/>
            <p:nvPr/>
          </p:nvCxnSpPr>
          <p:spPr>
            <a:xfrm>
              <a:off x="183540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47"/>
            <p:cNvCxnSpPr/>
            <p:nvPr/>
          </p:nvCxnSpPr>
          <p:spPr>
            <a:xfrm>
              <a:off x="20064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8" name="Google Shape;568;p47"/>
            <p:cNvCxnSpPr/>
            <p:nvPr/>
          </p:nvCxnSpPr>
          <p:spPr>
            <a:xfrm>
              <a:off x="21774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9" name="Google Shape;569;p47"/>
            <p:cNvCxnSpPr/>
            <p:nvPr/>
          </p:nvCxnSpPr>
          <p:spPr>
            <a:xfrm>
              <a:off x="23485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0" name="Google Shape;570;p47"/>
            <p:cNvCxnSpPr/>
            <p:nvPr/>
          </p:nvCxnSpPr>
          <p:spPr>
            <a:xfrm>
              <a:off x="25195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1" name="Google Shape;571;p47"/>
            <p:cNvCxnSpPr/>
            <p:nvPr/>
          </p:nvCxnSpPr>
          <p:spPr>
            <a:xfrm>
              <a:off x="269058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2" name="Google Shape;572;p47"/>
            <p:cNvCxnSpPr/>
            <p:nvPr/>
          </p:nvCxnSpPr>
          <p:spPr>
            <a:xfrm>
              <a:off x="286162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3" name="Google Shape;573;p47"/>
            <p:cNvCxnSpPr/>
            <p:nvPr/>
          </p:nvCxnSpPr>
          <p:spPr>
            <a:xfrm>
              <a:off x="30326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4" name="Google Shape;574;p47"/>
            <p:cNvCxnSpPr/>
            <p:nvPr/>
          </p:nvCxnSpPr>
          <p:spPr>
            <a:xfrm>
              <a:off x="320370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5" name="Google Shape;575;p47"/>
            <p:cNvCxnSpPr/>
            <p:nvPr/>
          </p:nvCxnSpPr>
          <p:spPr>
            <a:xfrm>
              <a:off x="33747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47"/>
            <p:cNvCxnSpPr/>
            <p:nvPr/>
          </p:nvCxnSpPr>
          <p:spPr>
            <a:xfrm>
              <a:off x="35457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7" name="Google Shape;577;p47"/>
            <p:cNvCxnSpPr/>
            <p:nvPr/>
          </p:nvCxnSpPr>
          <p:spPr>
            <a:xfrm>
              <a:off x="37168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8" name="Google Shape;578;p47"/>
            <p:cNvCxnSpPr/>
            <p:nvPr/>
          </p:nvCxnSpPr>
          <p:spPr>
            <a:xfrm>
              <a:off x="38878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9" name="Google Shape;579;p47"/>
            <p:cNvCxnSpPr/>
            <p:nvPr/>
          </p:nvCxnSpPr>
          <p:spPr>
            <a:xfrm>
              <a:off x="405888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0" name="Google Shape;580;p47"/>
            <p:cNvCxnSpPr/>
            <p:nvPr/>
          </p:nvCxnSpPr>
          <p:spPr>
            <a:xfrm>
              <a:off x="422992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1" name="Google Shape;581;p47"/>
            <p:cNvCxnSpPr/>
            <p:nvPr/>
          </p:nvCxnSpPr>
          <p:spPr>
            <a:xfrm>
              <a:off x="44009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7"/>
            <p:cNvCxnSpPr/>
            <p:nvPr/>
          </p:nvCxnSpPr>
          <p:spPr>
            <a:xfrm>
              <a:off x="47430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3" name="Google Shape;583;p47"/>
            <p:cNvCxnSpPr/>
            <p:nvPr/>
          </p:nvCxnSpPr>
          <p:spPr>
            <a:xfrm>
              <a:off x="491410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4" name="Google Shape;584;p47"/>
            <p:cNvCxnSpPr/>
            <p:nvPr/>
          </p:nvCxnSpPr>
          <p:spPr>
            <a:xfrm>
              <a:off x="50851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5" name="Google Shape;585;p47"/>
            <p:cNvCxnSpPr/>
            <p:nvPr/>
          </p:nvCxnSpPr>
          <p:spPr>
            <a:xfrm>
              <a:off x="52561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6" name="Google Shape;586;p47"/>
            <p:cNvCxnSpPr/>
            <p:nvPr/>
          </p:nvCxnSpPr>
          <p:spPr>
            <a:xfrm>
              <a:off x="54272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7" name="Google Shape;587;p47"/>
            <p:cNvCxnSpPr/>
            <p:nvPr/>
          </p:nvCxnSpPr>
          <p:spPr>
            <a:xfrm>
              <a:off x="55982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8" name="Google Shape;588;p47"/>
            <p:cNvCxnSpPr/>
            <p:nvPr/>
          </p:nvCxnSpPr>
          <p:spPr>
            <a:xfrm>
              <a:off x="576928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9" name="Google Shape;589;p47"/>
            <p:cNvCxnSpPr/>
            <p:nvPr/>
          </p:nvCxnSpPr>
          <p:spPr>
            <a:xfrm>
              <a:off x="594032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0" name="Google Shape;590;p47"/>
            <p:cNvCxnSpPr/>
            <p:nvPr/>
          </p:nvCxnSpPr>
          <p:spPr>
            <a:xfrm>
              <a:off x="61113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1" name="Google Shape;591;p47"/>
            <p:cNvCxnSpPr/>
            <p:nvPr/>
          </p:nvCxnSpPr>
          <p:spPr>
            <a:xfrm>
              <a:off x="628240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2" name="Google Shape;592;p47"/>
            <p:cNvCxnSpPr/>
            <p:nvPr/>
          </p:nvCxnSpPr>
          <p:spPr>
            <a:xfrm>
              <a:off x="64534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3" name="Google Shape;593;p47"/>
            <p:cNvCxnSpPr/>
            <p:nvPr/>
          </p:nvCxnSpPr>
          <p:spPr>
            <a:xfrm>
              <a:off x="66244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4" name="Google Shape;594;p47"/>
            <p:cNvCxnSpPr/>
            <p:nvPr/>
          </p:nvCxnSpPr>
          <p:spPr>
            <a:xfrm>
              <a:off x="67955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5" name="Google Shape;595;p47"/>
            <p:cNvCxnSpPr/>
            <p:nvPr/>
          </p:nvCxnSpPr>
          <p:spPr>
            <a:xfrm>
              <a:off x="69665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6" name="Google Shape;596;p47"/>
            <p:cNvCxnSpPr/>
            <p:nvPr/>
          </p:nvCxnSpPr>
          <p:spPr>
            <a:xfrm>
              <a:off x="713758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7" name="Google Shape;597;p47"/>
            <p:cNvCxnSpPr/>
            <p:nvPr/>
          </p:nvCxnSpPr>
          <p:spPr>
            <a:xfrm>
              <a:off x="730862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47"/>
            <p:cNvCxnSpPr/>
            <p:nvPr/>
          </p:nvCxnSpPr>
          <p:spPr>
            <a:xfrm>
              <a:off x="74796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9" name="Google Shape;599;p47"/>
            <p:cNvCxnSpPr/>
            <p:nvPr/>
          </p:nvCxnSpPr>
          <p:spPr>
            <a:xfrm>
              <a:off x="765070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0" name="Google Shape;600;p47"/>
            <p:cNvCxnSpPr/>
            <p:nvPr/>
          </p:nvCxnSpPr>
          <p:spPr>
            <a:xfrm>
              <a:off x="78217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1" name="Google Shape;601;p47"/>
            <p:cNvCxnSpPr/>
            <p:nvPr/>
          </p:nvCxnSpPr>
          <p:spPr>
            <a:xfrm>
              <a:off x="79927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2" name="Google Shape;602;p47"/>
            <p:cNvCxnSpPr/>
            <p:nvPr/>
          </p:nvCxnSpPr>
          <p:spPr>
            <a:xfrm>
              <a:off x="81638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3" name="Google Shape;603;p47"/>
            <p:cNvCxnSpPr/>
            <p:nvPr/>
          </p:nvCxnSpPr>
          <p:spPr>
            <a:xfrm>
              <a:off x="83348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47"/>
            <p:cNvCxnSpPr/>
            <p:nvPr/>
          </p:nvCxnSpPr>
          <p:spPr>
            <a:xfrm>
              <a:off x="8505888" y="467100"/>
              <a:ext cx="0" cy="4194000"/>
            </a:xfrm>
            <a:prstGeom prst="straightConnector1">
              <a:avLst/>
            </a:prstGeom>
            <a:noFill/>
            <a:ln w="9525" cap="flat" cmpd="sng">
              <a:solidFill>
                <a:schemeClr val="dk2"/>
              </a:solidFill>
              <a:prstDash val="solid"/>
              <a:round/>
              <a:headEnd type="none" w="med" len="med"/>
              <a:tailEnd type="none" w="med" len="med"/>
            </a:ln>
          </p:spPr>
        </p:cxnSp>
      </p:grpSp>
      <p:sp>
        <p:nvSpPr>
          <p:cNvPr id="605" name="Google Shape;605;p4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59</a:t>
            </a:fld>
            <a:endParaRPr/>
          </a:p>
        </p:txBody>
      </p:sp>
      <p:grpSp>
        <p:nvGrpSpPr>
          <p:cNvPr id="606" name="Google Shape;606;p47"/>
          <p:cNvGrpSpPr/>
          <p:nvPr/>
        </p:nvGrpSpPr>
        <p:grpSpPr>
          <a:xfrm>
            <a:off x="467107" y="642473"/>
            <a:ext cx="8209755" cy="3858239"/>
            <a:chOff x="467088" y="642474"/>
            <a:chExt cx="4194000" cy="3858239"/>
          </a:xfrm>
        </p:grpSpPr>
        <p:cxnSp>
          <p:nvCxnSpPr>
            <p:cNvPr id="607" name="Google Shape;607;p47"/>
            <p:cNvCxnSpPr/>
            <p:nvPr/>
          </p:nvCxnSpPr>
          <p:spPr>
            <a:xfrm>
              <a:off x="2564088" y="-1454526"/>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47"/>
            <p:cNvCxnSpPr/>
            <p:nvPr/>
          </p:nvCxnSpPr>
          <p:spPr>
            <a:xfrm>
              <a:off x="2564088" y="-1279151"/>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9" name="Google Shape;609;p47"/>
            <p:cNvCxnSpPr/>
            <p:nvPr/>
          </p:nvCxnSpPr>
          <p:spPr>
            <a:xfrm>
              <a:off x="2564088" y="-1103777"/>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0" name="Google Shape;610;p47"/>
            <p:cNvCxnSpPr/>
            <p:nvPr/>
          </p:nvCxnSpPr>
          <p:spPr>
            <a:xfrm>
              <a:off x="2564088" y="-928402"/>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1" name="Google Shape;611;p47"/>
            <p:cNvCxnSpPr/>
            <p:nvPr/>
          </p:nvCxnSpPr>
          <p:spPr>
            <a:xfrm>
              <a:off x="2564088" y="-753028"/>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47"/>
            <p:cNvCxnSpPr/>
            <p:nvPr/>
          </p:nvCxnSpPr>
          <p:spPr>
            <a:xfrm>
              <a:off x="2564088" y="-577653"/>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3" name="Google Shape;613;p47"/>
            <p:cNvCxnSpPr/>
            <p:nvPr/>
          </p:nvCxnSpPr>
          <p:spPr>
            <a:xfrm>
              <a:off x="2564088" y="-402279"/>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4" name="Google Shape;614;p47"/>
            <p:cNvCxnSpPr/>
            <p:nvPr/>
          </p:nvCxnSpPr>
          <p:spPr>
            <a:xfrm>
              <a:off x="2564088" y="-226904"/>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5" name="Google Shape;615;p47"/>
            <p:cNvCxnSpPr/>
            <p:nvPr/>
          </p:nvCxnSpPr>
          <p:spPr>
            <a:xfrm>
              <a:off x="2564088" y="-5153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6" name="Google Shape;616;p47"/>
            <p:cNvCxnSpPr/>
            <p:nvPr/>
          </p:nvCxnSpPr>
          <p:spPr>
            <a:xfrm>
              <a:off x="2564088" y="123845"/>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7" name="Google Shape;617;p47"/>
            <p:cNvCxnSpPr/>
            <p:nvPr/>
          </p:nvCxnSpPr>
          <p:spPr>
            <a:xfrm>
              <a:off x="2564088" y="299219"/>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8" name="Google Shape;618;p47"/>
            <p:cNvCxnSpPr/>
            <p:nvPr/>
          </p:nvCxnSpPr>
          <p:spPr>
            <a:xfrm>
              <a:off x="2564088" y="649968"/>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9" name="Google Shape;619;p47"/>
            <p:cNvCxnSpPr/>
            <p:nvPr/>
          </p:nvCxnSpPr>
          <p:spPr>
            <a:xfrm>
              <a:off x="2564088" y="825343"/>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0" name="Google Shape;620;p47"/>
            <p:cNvCxnSpPr/>
            <p:nvPr/>
          </p:nvCxnSpPr>
          <p:spPr>
            <a:xfrm>
              <a:off x="2564088" y="1000717"/>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1" name="Google Shape;621;p47"/>
            <p:cNvCxnSpPr/>
            <p:nvPr/>
          </p:nvCxnSpPr>
          <p:spPr>
            <a:xfrm>
              <a:off x="2564088" y="1176092"/>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2" name="Google Shape;622;p47"/>
            <p:cNvCxnSpPr/>
            <p:nvPr/>
          </p:nvCxnSpPr>
          <p:spPr>
            <a:xfrm>
              <a:off x="2564088" y="1351466"/>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3" name="Google Shape;623;p47"/>
            <p:cNvCxnSpPr/>
            <p:nvPr/>
          </p:nvCxnSpPr>
          <p:spPr>
            <a:xfrm>
              <a:off x="2564088" y="1526841"/>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4" name="Google Shape;624;p47"/>
            <p:cNvCxnSpPr/>
            <p:nvPr/>
          </p:nvCxnSpPr>
          <p:spPr>
            <a:xfrm>
              <a:off x="2564088" y="1702215"/>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5" name="Google Shape;625;p47"/>
            <p:cNvCxnSpPr/>
            <p:nvPr/>
          </p:nvCxnSpPr>
          <p:spPr>
            <a:xfrm>
              <a:off x="2564088" y="187759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6" name="Google Shape;626;p47"/>
            <p:cNvCxnSpPr/>
            <p:nvPr/>
          </p:nvCxnSpPr>
          <p:spPr>
            <a:xfrm>
              <a:off x="2564088" y="2052964"/>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7" name="Google Shape;627;p47"/>
            <p:cNvCxnSpPr/>
            <p:nvPr/>
          </p:nvCxnSpPr>
          <p:spPr>
            <a:xfrm>
              <a:off x="2564088" y="2228339"/>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8" name="Google Shape;628;p47"/>
            <p:cNvCxnSpPr/>
            <p:nvPr/>
          </p:nvCxnSpPr>
          <p:spPr>
            <a:xfrm>
              <a:off x="2564088" y="2403713"/>
              <a:ext cx="0" cy="4194000"/>
            </a:xfrm>
            <a:prstGeom prst="straightConnector1">
              <a:avLst/>
            </a:prstGeom>
            <a:noFill/>
            <a:ln w="9525" cap="flat" cmpd="sng">
              <a:solidFill>
                <a:schemeClr val="dk2"/>
              </a:solidFill>
              <a:prstDash val="solid"/>
              <a:round/>
              <a:headEnd type="none" w="med" len="med"/>
              <a:tailEnd type="none" w="med" len="med"/>
            </a:ln>
          </p:spPr>
        </p:cxnSp>
      </p:grpSp>
      <p:cxnSp>
        <p:nvCxnSpPr>
          <p:cNvPr id="629" name="Google Shape;629;p47"/>
          <p:cNvCxnSpPr/>
          <p:nvPr/>
        </p:nvCxnSpPr>
        <p:spPr>
          <a:xfrm>
            <a:off x="4572000" y="467100"/>
            <a:ext cx="0" cy="4209000"/>
          </a:xfrm>
          <a:prstGeom prst="straightConnector1">
            <a:avLst/>
          </a:prstGeom>
          <a:noFill/>
          <a:ln w="19050" cap="flat" cmpd="sng">
            <a:solidFill>
              <a:schemeClr val="lt1"/>
            </a:solidFill>
            <a:prstDash val="solid"/>
            <a:round/>
            <a:headEnd type="triangle" w="sm" len="sm"/>
            <a:tailEnd type="triangle" w="sm" len="sm"/>
          </a:ln>
        </p:spPr>
      </p:cxnSp>
      <p:cxnSp>
        <p:nvCxnSpPr>
          <p:cNvPr id="630" name="Google Shape;630;p47"/>
          <p:cNvCxnSpPr/>
          <p:nvPr/>
        </p:nvCxnSpPr>
        <p:spPr>
          <a:xfrm>
            <a:off x="467100" y="2571600"/>
            <a:ext cx="8209800" cy="0"/>
          </a:xfrm>
          <a:prstGeom prst="straightConnector1">
            <a:avLst/>
          </a:prstGeom>
          <a:noFill/>
          <a:ln w="19050" cap="flat" cmpd="sng">
            <a:solidFill>
              <a:schemeClr val="lt1"/>
            </a:solidFill>
            <a:prstDash val="solid"/>
            <a:round/>
            <a:headEnd type="triangle" w="sm" len="sm"/>
            <a:tailEnd type="triangle" w="sm" len="sm"/>
          </a:ln>
        </p:spPr>
      </p:cxnSp>
      <p:sp>
        <p:nvSpPr>
          <p:cNvPr id="631" name="Google Shape;631;p47"/>
          <p:cNvSpPr txBox="1"/>
          <p:nvPr/>
        </p:nvSpPr>
        <p:spPr>
          <a:xfrm rot="-5400000">
            <a:off x="-258750" y="248893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aleway"/>
                <a:ea typeface="Raleway"/>
                <a:cs typeface="Raleway"/>
                <a:sym typeface="Raleway"/>
              </a:rPr>
              <a:t>LOW VALUE 1</a:t>
            </a:r>
            <a:endParaRPr sz="800">
              <a:solidFill>
                <a:schemeClr val="lt1"/>
              </a:solidFill>
              <a:latin typeface="Raleway"/>
              <a:ea typeface="Raleway"/>
              <a:cs typeface="Raleway"/>
              <a:sym typeface="Raleway"/>
            </a:endParaRPr>
          </a:p>
        </p:txBody>
      </p:sp>
      <p:sp>
        <p:nvSpPr>
          <p:cNvPr id="632" name="Google Shape;632;p47"/>
          <p:cNvSpPr txBox="1"/>
          <p:nvPr/>
        </p:nvSpPr>
        <p:spPr>
          <a:xfrm rot="5400000">
            <a:off x="8116400" y="2488925"/>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aleway"/>
                <a:ea typeface="Raleway"/>
                <a:cs typeface="Raleway"/>
                <a:sym typeface="Raleway"/>
              </a:rPr>
              <a:t>HIGH VALUE 1</a:t>
            </a:r>
            <a:endParaRPr sz="800">
              <a:solidFill>
                <a:schemeClr val="lt1"/>
              </a:solidFill>
              <a:latin typeface="Raleway"/>
              <a:ea typeface="Raleway"/>
              <a:cs typeface="Raleway"/>
              <a:sym typeface="Raleway"/>
            </a:endParaRPr>
          </a:p>
        </p:txBody>
      </p:sp>
      <p:sp>
        <p:nvSpPr>
          <p:cNvPr id="633" name="Google Shape;633;p47"/>
          <p:cNvSpPr txBox="1"/>
          <p:nvPr/>
        </p:nvSpPr>
        <p:spPr>
          <a:xfrm>
            <a:off x="3928825" y="4676063"/>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aleway"/>
                <a:ea typeface="Raleway"/>
                <a:cs typeface="Raleway"/>
                <a:sym typeface="Raleway"/>
              </a:rPr>
              <a:t>LOW VALUE 2</a:t>
            </a:r>
            <a:endParaRPr sz="800">
              <a:solidFill>
                <a:schemeClr val="lt1"/>
              </a:solidFill>
              <a:latin typeface="Raleway"/>
              <a:ea typeface="Raleway"/>
              <a:cs typeface="Raleway"/>
              <a:sym typeface="Raleway"/>
            </a:endParaRPr>
          </a:p>
        </p:txBody>
      </p:sp>
      <p:sp>
        <p:nvSpPr>
          <p:cNvPr id="634" name="Google Shape;634;p47"/>
          <p:cNvSpPr txBox="1"/>
          <p:nvPr/>
        </p:nvSpPr>
        <p:spPr>
          <a:xfrm>
            <a:off x="3928775" y="30178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aleway"/>
                <a:ea typeface="Raleway"/>
                <a:cs typeface="Raleway"/>
                <a:sym typeface="Raleway"/>
              </a:rPr>
              <a:t>HIGH VALUE 2</a:t>
            </a:r>
            <a:endParaRPr sz="800">
              <a:solidFill>
                <a:schemeClr val="lt1"/>
              </a:solidFill>
              <a:latin typeface="Raleway"/>
              <a:ea typeface="Raleway"/>
              <a:cs typeface="Raleway"/>
              <a:sym typeface="Raleway"/>
            </a:endParaRPr>
          </a:p>
        </p:txBody>
      </p:sp>
      <p:sp>
        <p:nvSpPr>
          <p:cNvPr id="635" name="Google Shape;635;p47"/>
          <p:cNvSpPr/>
          <p:nvPr/>
        </p:nvSpPr>
        <p:spPr>
          <a:xfrm>
            <a:off x="7012800" y="826250"/>
            <a:ext cx="1000200" cy="10002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Our company</a:t>
            </a:r>
            <a:endParaRPr sz="800">
              <a:solidFill>
                <a:schemeClr val="lt1"/>
              </a:solidFill>
              <a:latin typeface="Raleway"/>
              <a:ea typeface="Raleway"/>
              <a:cs typeface="Raleway"/>
              <a:sym typeface="Raleway"/>
            </a:endParaRPr>
          </a:p>
        </p:txBody>
      </p:sp>
      <p:sp>
        <p:nvSpPr>
          <p:cNvPr id="636" name="Google Shape;636;p47"/>
          <p:cNvSpPr/>
          <p:nvPr/>
        </p:nvSpPr>
        <p:spPr>
          <a:xfrm>
            <a:off x="3130425" y="1295125"/>
            <a:ext cx="876000" cy="8760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
        <p:nvSpPr>
          <p:cNvPr id="637" name="Google Shape;637;p47"/>
          <p:cNvSpPr/>
          <p:nvPr/>
        </p:nvSpPr>
        <p:spPr>
          <a:xfrm>
            <a:off x="1382875" y="3471600"/>
            <a:ext cx="730500" cy="7305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
        <p:nvSpPr>
          <p:cNvPr id="638" name="Google Shape;638;p47"/>
          <p:cNvSpPr/>
          <p:nvPr/>
        </p:nvSpPr>
        <p:spPr>
          <a:xfrm>
            <a:off x="5626925" y="2948000"/>
            <a:ext cx="730500" cy="7305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
        <p:nvSpPr>
          <p:cNvPr id="639" name="Google Shape;639;p47"/>
          <p:cNvSpPr/>
          <p:nvPr/>
        </p:nvSpPr>
        <p:spPr>
          <a:xfrm>
            <a:off x="6527700" y="3398850"/>
            <a:ext cx="876000" cy="876000"/>
          </a:xfrm>
          <a:prstGeom prst="ellipse">
            <a:avLst/>
          </a:prstGeom>
          <a:solidFill>
            <a:schemeClr val="accent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
        <p:nvSpPr>
          <p:cNvPr id="640" name="Google Shape;640;p47"/>
          <p:cNvSpPr/>
          <p:nvPr/>
        </p:nvSpPr>
        <p:spPr>
          <a:xfrm>
            <a:off x="4768850" y="564625"/>
            <a:ext cx="730500" cy="7305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
        <p:nvSpPr>
          <p:cNvPr id="641" name="Google Shape;641;p47"/>
          <p:cNvSpPr/>
          <p:nvPr/>
        </p:nvSpPr>
        <p:spPr>
          <a:xfrm>
            <a:off x="1114225" y="947475"/>
            <a:ext cx="467100" cy="467100"/>
          </a:xfrm>
          <a:prstGeom prst="ellipse">
            <a:avLst/>
          </a:prstGeom>
          <a:solidFill>
            <a:schemeClr val="accent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60"/>
        <p:cNvGrpSpPr/>
        <p:nvPr/>
      </p:nvGrpSpPr>
      <p:grpSpPr>
        <a:xfrm>
          <a:off x="0" y="0"/>
          <a:ext cx="0" cy="0"/>
          <a:chOff x="0" y="0"/>
          <a:chExt cx="0" cy="0"/>
        </a:xfrm>
      </p:grpSpPr>
      <p:sp>
        <p:nvSpPr>
          <p:cNvPr id="161" name="Google Shape;161;p20"/>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Statistical Inspiration</a:t>
            </a:r>
            <a:endParaRPr dirty="0"/>
          </a:p>
        </p:txBody>
      </p:sp>
      <p:sp>
        <p:nvSpPr>
          <p:cNvPr id="162" name="Google Shape;162;p20"/>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 dirty="0"/>
              <a:t>In 2010, Cincinnati’s population had fallen to 296,943 from a peak of 503,998 in 1950.</a:t>
            </a:r>
            <a:endParaRPr dirty="0"/>
          </a:p>
          <a:p>
            <a:pPr marL="457200" lvl="0" indent="-381000" algn="l" rtl="0">
              <a:spcBef>
                <a:spcPts val="0"/>
              </a:spcBef>
              <a:spcAft>
                <a:spcPts val="0"/>
              </a:spcAft>
              <a:buSzPts val="2400"/>
              <a:buChar char="╸"/>
            </a:pPr>
            <a:r>
              <a:rPr lang="en" dirty="0"/>
              <a:t>In 2020, that trend reversed with Cincinnati growing to 309, 317</a:t>
            </a:r>
            <a:endParaRPr lang="en-US" dirty="0"/>
          </a:p>
          <a:p>
            <a:pPr marL="457200" lvl="0" indent="-381000" algn="l" rtl="0">
              <a:spcBef>
                <a:spcPts val="0"/>
              </a:spcBef>
              <a:spcAft>
                <a:spcPts val="0"/>
              </a:spcAft>
              <a:buSzPts val="2400"/>
              <a:buChar char="╸"/>
            </a:pPr>
            <a:r>
              <a:rPr lang="en-US" dirty="0"/>
              <a:t>Census Tract 265 was a main driver, </a:t>
            </a:r>
            <a:r>
              <a:rPr lang="en-US"/>
              <a:t>gaining 1,037 people</a:t>
            </a:r>
            <a:endParaRPr dirty="0"/>
          </a:p>
        </p:txBody>
      </p:sp>
      <p:sp>
        <p:nvSpPr>
          <p:cNvPr id="163" name="Google Shape;163;p2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48"/>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Weekly Planner</a:t>
            </a:r>
            <a:endParaRPr/>
          </a:p>
        </p:txBody>
      </p:sp>
      <p:sp>
        <p:nvSpPr>
          <p:cNvPr id="647" name="Google Shape;647;p4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60</a:t>
            </a:fld>
            <a:endParaRPr/>
          </a:p>
        </p:txBody>
      </p:sp>
      <p:graphicFrame>
        <p:nvGraphicFramePr>
          <p:cNvPr id="648" name="Google Shape;648;p48"/>
          <p:cNvGraphicFramePr/>
          <p:nvPr/>
        </p:nvGraphicFramePr>
        <p:xfrm>
          <a:off x="457150" y="1044850"/>
          <a:ext cx="8228400" cy="3644325"/>
        </p:xfrm>
        <a:graphic>
          <a:graphicData uri="http://schemas.openxmlformats.org/drawingml/2006/table">
            <a:tbl>
              <a:tblPr>
                <a:noFill/>
                <a:tableStyleId>{20A66879-4ED6-42EE-96D0-9E26330CBD0B}</a:tableStyleId>
              </a:tblPr>
              <a:tblGrid>
                <a:gridCol w="868600">
                  <a:extLst>
                    <a:ext uri="{9D8B030D-6E8A-4147-A177-3AD203B41FA5}">
                      <a16:colId xmlns:a16="http://schemas.microsoft.com/office/drawing/2014/main" val="20000"/>
                    </a:ext>
                  </a:extLst>
                </a:gridCol>
                <a:gridCol w="1051400">
                  <a:extLst>
                    <a:ext uri="{9D8B030D-6E8A-4147-A177-3AD203B41FA5}">
                      <a16:colId xmlns:a16="http://schemas.microsoft.com/office/drawing/2014/main" val="20001"/>
                    </a:ext>
                  </a:extLst>
                </a:gridCol>
                <a:gridCol w="1051400">
                  <a:extLst>
                    <a:ext uri="{9D8B030D-6E8A-4147-A177-3AD203B41FA5}">
                      <a16:colId xmlns:a16="http://schemas.microsoft.com/office/drawing/2014/main" val="20002"/>
                    </a:ext>
                  </a:extLst>
                </a:gridCol>
                <a:gridCol w="1051400">
                  <a:extLst>
                    <a:ext uri="{9D8B030D-6E8A-4147-A177-3AD203B41FA5}">
                      <a16:colId xmlns:a16="http://schemas.microsoft.com/office/drawing/2014/main" val="20003"/>
                    </a:ext>
                  </a:extLst>
                </a:gridCol>
                <a:gridCol w="1051400">
                  <a:extLst>
                    <a:ext uri="{9D8B030D-6E8A-4147-A177-3AD203B41FA5}">
                      <a16:colId xmlns:a16="http://schemas.microsoft.com/office/drawing/2014/main" val="20004"/>
                    </a:ext>
                  </a:extLst>
                </a:gridCol>
                <a:gridCol w="1051400">
                  <a:extLst>
                    <a:ext uri="{9D8B030D-6E8A-4147-A177-3AD203B41FA5}">
                      <a16:colId xmlns:a16="http://schemas.microsoft.com/office/drawing/2014/main" val="20005"/>
                    </a:ext>
                  </a:extLst>
                </a:gridCol>
                <a:gridCol w="1051400">
                  <a:extLst>
                    <a:ext uri="{9D8B030D-6E8A-4147-A177-3AD203B41FA5}">
                      <a16:colId xmlns:a16="http://schemas.microsoft.com/office/drawing/2014/main" val="20006"/>
                    </a:ext>
                  </a:extLst>
                </a:gridCol>
                <a:gridCol w="1051400">
                  <a:extLst>
                    <a:ext uri="{9D8B030D-6E8A-4147-A177-3AD203B41FA5}">
                      <a16:colId xmlns:a16="http://schemas.microsoft.com/office/drawing/2014/main" val="20007"/>
                    </a:ext>
                  </a:extLst>
                </a:gridCol>
              </a:tblGrid>
              <a:tr h="371825">
                <a:tc>
                  <a:txBody>
                    <a:bodyPr/>
                    <a:lstStyle/>
                    <a:p>
                      <a:pPr marL="0" lvl="0" indent="0" algn="r" rtl="0">
                        <a:spcBef>
                          <a:spcPts val="0"/>
                        </a:spcBef>
                        <a:spcAft>
                          <a:spcPts val="0"/>
                        </a:spcAft>
                        <a:buNone/>
                      </a:pP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SUNDAY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MONDAY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TUESDAY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WEDNESDAY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THURSDAY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FRIDAY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SATURDAY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09:00 - 09:45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10:00 - 10:45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11:00 - 11:45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467500">
                <a:tc>
                  <a:txBody>
                    <a:bodyPr/>
                    <a:lstStyle/>
                    <a:p>
                      <a:pPr marL="0" lvl="0" indent="0" algn="r" rtl="0">
                        <a:spcBef>
                          <a:spcPts val="0"/>
                        </a:spcBef>
                        <a:spcAft>
                          <a:spcPts val="0"/>
                        </a:spcAft>
                        <a:buNone/>
                      </a:pPr>
                      <a:r>
                        <a:rPr lang="en" sz="800">
                          <a:solidFill>
                            <a:schemeClr val="accent3"/>
                          </a:solidFill>
                          <a:latin typeface="Raleway"/>
                          <a:ea typeface="Raleway"/>
                          <a:cs typeface="Raleway"/>
                          <a:sym typeface="Raleway"/>
                        </a:rPr>
                        <a:t>12:00 - 13:15</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extLst>
                  <a:ext uri="{0D108BD9-81ED-4DB2-BD59-A6C34878D82A}">
                    <a16:rowId xmlns:a16="http://schemas.microsoft.com/office/drawing/2014/main" val="10004"/>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13:30 - 14:15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14:30 - 15:15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15:30 - 16:15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4"/>
        <p:cNvGrpSpPr/>
        <p:nvPr/>
      </p:nvGrpSpPr>
      <p:grpSpPr>
        <a:xfrm>
          <a:off x="0" y="0"/>
          <a:ext cx="0" cy="0"/>
          <a:chOff x="0" y="0"/>
          <a:chExt cx="0" cy="0"/>
        </a:xfrm>
      </p:grpSpPr>
      <p:sp>
        <p:nvSpPr>
          <p:cNvPr id="185" name="Google Shape;185;p23"/>
          <p:cNvSpPr txBox="1">
            <a:spLocks noGrp="1"/>
          </p:cNvSpPr>
          <p:nvPr>
            <p:ph type="title"/>
          </p:nvPr>
        </p:nvSpPr>
        <p:spPr>
          <a:xfrm>
            <a:off x="913175" y="834175"/>
            <a:ext cx="3467100" cy="627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 </a:t>
            </a:r>
            <a:r>
              <a:rPr lang="en">
                <a:solidFill>
                  <a:schemeClr val="accent1"/>
                </a:solidFill>
              </a:rPr>
              <a:t>picture</a:t>
            </a:r>
            <a:r>
              <a:rPr lang="en"/>
              <a:t> is worth a thousand words</a:t>
            </a:r>
            <a:endParaRPr/>
          </a:p>
        </p:txBody>
      </p:sp>
      <p:sp>
        <p:nvSpPr>
          <p:cNvPr id="186" name="Google Shape;186;p23"/>
          <p:cNvSpPr txBox="1">
            <a:spLocks noGrp="1"/>
          </p:cNvSpPr>
          <p:nvPr>
            <p:ph type="body" idx="1"/>
          </p:nvPr>
        </p:nvSpPr>
        <p:spPr>
          <a:xfrm>
            <a:off x="913175" y="1593750"/>
            <a:ext cx="3467100" cy="278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A complex idea can be conveyed with just a single still image, namely making it possible to absorb large amounts of data quickly.</a:t>
            </a:r>
            <a:endParaRPr/>
          </a:p>
        </p:txBody>
      </p:sp>
      <p:sp>
        <p:nvSpPr>
          <p:cNvPr id="187" name="Google Shape;187;p2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61</a:t>
            </a:fld>
            <a:endParaRPr/>
          </a:p>
        </p:txBody>
      </p:sp>
      <p:pic>
        <p:nvPicPr>
          <p:cNvPr id="188" name="Google Shape;188;p23"/>
          <p:cNvPicPr preferRelativeResize="0"/>
          <p:nvPr/>
        </p:nvPicPr>
        <p:blipFill>
          <a:blip r:embed="rId3"/>
          <a:stretch/>
        </p:blipFill>
        <p:spPr>
          <a:xfrm>
            <a:off x="4763728" y="0"/>
            <a:ext cx="4380272" cy="4706679"/>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grpSp>
        <p:nvGrpSpPr>
          <p:cNvPr id="653" name="Google Shape;653;p49"/>
          <p:cNvGrpSpPr/>
          <p:nvPr/>
        </p:nvGrpSpPr>
        <p:grpSpPr>
          <a:xfrm>
            <a:off x="348747" y="333019"/>
            <a:ext cx="342903" cy="447293"/>
            <a:chOff x="590250" y="244200"/>
            <a:chExt cx="407975" cy="532175"/>
          </a:xfrm>
        </p:grpSpPr>
        <p:sp>
          <p:nvSpPr>
            <p:cNvPr id="654" name="Google Shape;654;p49"/>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9"/>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9"/>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9"/>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9"/>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9"/>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9"/>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9"/>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9"/>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9"/>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9"/>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9"/>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9"/>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9"/>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49"/>
          <p:cNvGrpSpPr/>
          <p:nvPr/>
        </p:nvGrpSpPr>
        <p:grpSpPr>
          <a:xfrm>
            <a:off x="901439" y="399041"/>
            <a:ext cx="372594" cy="310144"/>
            <a:chOff x="1247825" y="322750"/>
            <a:chExt cx="443300" cy="369000"/>
          </a:xfrm>
        </p:grpSpPr>
        <p:sp>
          <p:nvSpPr>
            <p:cNvPr id="669" name="Google Shape;669;p49"/>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9"/>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9"/>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9"/>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9"/>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49"/>
          <p:cNvGrpSpPr/>
          <p:nvPr/>
        </p:nvGrpSpPr>
        <p:grpSpPr>
          <a:xfrm>
            <a:off x="1474618" y="397507"/>
            <a:ext cx="356204" cy="313212"/>
            <a:chOff x="1929775" y="320925"/>
            <a:chExt cx="423800" cy="372650"/>
          </a:xfrm>
        </p:grpSpPr>
        <p:sp>
          <p:nvSpPr>
            <p:cNvPr id="675" name="Google Shape;675;p49"/>
            <p:cNvSpPr/>
            <p:nvPr/>
          </p:nvSpPr>
          <p:spPr>
            <a:xfrm>
              <a:off x="1929775" y="320925"/>
              <a:ext cx="423800" cy="372650"/>
            </a:xfrm>
            <a:custGeom>
              <a:avLst/>
              <a:gdLst/>
              <a:ahLst/>
              <a:cxnLst/>
              <a:rect l="l" t="t" r="r" b="b"/>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9"/>
            <p:cNvSpPr/>
            <p:nvPr/>
          </p:nvSpPr>
          <p:spPr>
            <a:xfrm>
              <a:off x="1954125" y="345275"/>
              <a:ext cx="375100" cy="323950"/>
            </a:xfrm>
            <a:custGeom>
              <a:avLst/>
              <a:gdLst/>
              <a:ahLst/>
              <a:cxnLst/>
              <a:rect l="l" t="t" r="r" b="b"/>
              <a:pathLst>
                <a:path w="15004" h="12958" fill="none" extrusionOk="0">
                  <a:moveTo>
                    <a:pt x="15003" y="12957"/>
                  </a:moveTo>
                  <a:lnTo>
                    <a:pt x="1" y="12957"/>
                  </a:lnTo>
                  <a:lnTo>
                    <a:pt x="1" y="0"/>
                  </a:lnTo>
                  <a:lnTo>
                    <a:pt x="15003" y="0"/>
                  </a:lnTo>
                  <a:lnTo>
                    <a:pt x="15003" y="1295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9"/>
            <p:cNvSpPr/>
            <p:nvPr/>
          </p:nvSpPr>
          <p:spPr>
            <a:xfrm>
              <a:off x="2162375" y="534625"/>
              <a:ext cx="146750" cy="113275"/>
            </a:xfrm>
            <a:custGeom>
              <a:avLst/>
              <a:gdLst/>
              <a:ahLst/>
              <a:cxnLst/>
              <a:rect l="l" t="t" r="r" b="b"/>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9"/>
            <p:cNvSpPr/>
            <p:nvPr/>
          </p:nvSpPr>
          <p:spPr>
            <a:xfrm>
              <a:off x="1974225" y="468875"/>
              <a:ext cx="232600" cy="179025"/>
            </a:xfrm>
            <a:custGeom>
              <a:avLst/>
              <a:gdLst/>
              <a:ahLst/>
              <a:cxnLst/>
              <a:rect l="l" t="t" r="r" b="b"/>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9"/>
            <p:cNvSpPr/>
            <p:nvPr/>
          </p:nvSpPr>
          <p:spPr>
            <a:xfrm>
              <a:off x="2169675" y="396425"/>
              <a:ext cx="97450" cy="97450"/>
            </a:xfrm>
            <a:custGeom>
              <a:avLst/>
              <a:gdLst/>
              <a:ahLst/>
              <a:cxnLst/>
              <a:rect l="l" t="t" r="r" b="b"/>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 name="Google Shape;680;p49"/>
          <p:cNvSpPr/>
          <p:nvPr/>
        </p:nvSpPr>
        <p:spPr>
          <a:xfrm>
            <a:off x="2071920" y="386254"/>
            <a:ext cx="291717" cy="335738"/>
          </a:xfrm>
          <a:custGeom>
            <a:avLst/>
            <a:gdLst/>
            <a:ahLst/>
            <a:cxnLst/>
            <a:rect l="l" t="t" r="r" b="b"/>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9"/>
          <p:cNvSpPr/>
          <p:nvPr/>
        </p:nvSpPr>
        <p:spPr>
          <a:xfrm>
            <a:off x="2656888" y="387284"/>
            <a:ext cx="251793" cy="333678"/>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 name="Google Shape;682;p49"/>
          <p:cNvGrpSpPr/>
          <p:nvPr/>
        </p:nvGrpSpPr>
        <p:grpSpPr>
          <a:xfrm>
            <a:off x="3744262" y="362185"/>
            <a:ext cx="336767" cy="383835"/>
            <a:chOff x="4630125" y="278900"/>
            <a:chExt cx="400675" cy="456675"/>
          </a:xfrm>
        </p:grpSpPr>
        <p:sp>
          <p:nvSpPr>
            <p:cNvPr id="683" name="Google Shape;683;p49"/>
            <p:cNvSpPr/>
            <p:nvPr/>
          </p:nvSpPr>
          <p:spPr>
            <a:xfrm>
              <a:off x="4659350"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9"/>
            <p:cNvSpPr/>
            <p:nvPr/>
          </p:nvSpPr>
          <p:spPr>
            <a:xfrm>
              <a:off x="4630125"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9"/>
            <p:cNvSpPr/>
            <p:nvPr/>
          </p:nvSpPr>
          <p:spPr>
            <a:xfrm>
              <a:off x="4808525"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9"/>
            <p:cNvSpPr/>
            <p:nvPr/>
          </p:nvSpPr>
          <p:spPr>
            <a:xfrm>
              <a:off x="4808525"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 name="Google Shape;687;p49"/>
          <p:cNvSpPr/>
          <p:nvPr/>
        </p:nvSpPr>
        <p:spPr>
          <a:xfrm>
            <a:off x="4284851" y="385750"/>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 name="Google Shape;688;p49"/>
          <p:cNvGrpSpPr/>
          <p:nvPr/>
        </p:nvGrpSpPr>
        <p:grpSpPr>
          <a:xfrm>
            <a:off x="353874" y="908741"/>
            <a:ext cx="342882" cy="418128"/>
            <a:chOff x="596350" y="929175"/>
            <a:chExt cx="407950" cy="497475"/>
          </a:xfrm>
        </p:grpSpPr>
        <p:sp>
          <p:nvSpPr>
            <p:cNvPr id="689" name="Google Shape;689;p49"/>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9"/>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9"/>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9"/>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9"/>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9"/>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9"/>
          <p:cNvGrpSpPr/>
          <p:nvPr/>
        </p:nvGrpSpPr>
        <p:grpSpPr>
          <a:xfrm>
            <a:off x="1478190" y="969656"/>
            <a:ext cx="349060" cy="298882"/>
            <a:chOff x="1934025" y="1001650"/>
            <a:chExt cx="415300" cy="355600"/>
          </a:xfrm>
        </p:grpSpPr>
        <p:sp>
          <p:nvSpPr>
            <p:cNvPr id="697" name="Google Shape;697;p49"/>
            <p:cNvSpPr/>
            <p:nvPr/>
          </p:nvSpPr>
          <p:spPr>
            <a:xfrm>
              <a:off x="1934025"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a:off x="2141650"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9"/>
            <p:cNvSpPr/>
            <p:nvPr/>
          </p:nvSpPr>
          <p:spPr>
            <a:xfrm>
              <a:off x="1934025"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9"/>
            <p:cNvSpPr/>
            <p:nvPr/>
          </p:nvSpPr>
          <p:spPr>
            <a:xfrm>
              <a:off x="2141650"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 name="Google Shape;701;p49"/>
          <p:cNvSpPr/>
          <p:nvPr/>
        </p:nvSpPr>
        <p:spPr>
          <a:xfrm>
            <a:off x="2042249" y="944598"/>
            <a:ext cx="351077" cy="349039"/>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9"/>
          <p:cNvSpPr/>
          <p:nvPr/>
        </p:nvSpPr>
        <p:spPr>
          <a:xfrm>
            <a:off x="2607759" y="961997"/>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9"/>
          <p:cNvSpPr/>
          <p:nvPr/>
        </p:nvSpPr>
        <p:spPr>
          <a:xfrm>
            <a:off x="3177871" y="964561"/>
            <a:ext cx="339835" cy="309115"/>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9"/>
          <p:cNvSpPr/>
          <p:nvPr/>
        </p:nvSpPr>
        <p:spPr>
          <a:xfrm>
            <a:off x="3754139" y="967629"/>
            <a:ext cx="317310" cy="30297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 name="Google Shape;705;p49"/>
          <p:cNvGrpSpPr/>
          <p:nvPr/>
        </p:nvGrpSpPr>
        <p:grpSpPr>
          <a:xfrm>
            <a:off x="4302585" y="947131"/>
            <a:ext cx="350068" cy="350573"/>
            <a:chOff x="5294400" y="974850"/>
            <a:chExt cx="416500" cy="417100"/>
          </a:xfrm>
        </p:grpSpPr>
        <p:sp>
          <p:nvSpPr>
            <p:cNvPr id="706" name="Google Shape;706;p49"/>
            <p:cNvSpPr/>
            <p:nvPr/>
          </p:nvSpPr>
          <p:spPr>
            <a:xfrm>
              <a:off x="5325450" y="997975"/>
              <a:ext cx="151650" cy="154700"/>
            </a:xfrm>
            <a:custGeom>
              <a:avLst/>
              <a:gdLst/>
              <a:ahLst/>
              <a:cxnLst/>
              <a:rect l="l" t="t" r="r" b="b"/>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9"/>
            <p:cNvSpPr/>
            <p:nvPr/>
          </p:nvSpPr>
          <p:spPr>
            <a:xfrm>
              <a:off x="5294400" y="974850"/>
              <a:ext cx="416500" cy="417100"/>
            </a:xfrm>
            <a:custGeom>
              <a:avLst/>
              <a:gdLst/>
              <a:ahLst/>
              <a:cxnLst/>
              <a:rect l="l" t="t" r="r" b="b"/>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49"/>
          <p:cNvGrpSpPr/>
          <p:nvPr/>
        </p:nvGrpSpPr>
        <p:grpSpPr>
          <a:xfrm>
            <a:off x="4825607" y="907732"/>
            <a:ext cx="433992" cy="422729"/>
            <a:chOff x="5916675" y="927975"/>
            <a:chExt cx="516350" cy="502950"/>
          </a:xfrm>
        </p:grpSpPr>
        <p:sp>
          <p:nvSpPr>
            <p:cNvPr id="709" name="Google Shape;709;p49"/>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9"/>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49"/>
          <p:cNvGrpSpPr/>
          <p:nvPr/>
        </p:nvGrpSpPr>
        <p:grpSpPr>
          <a:xfrm>
            <a:off x="327251" y="1557145"/>
            <a:ext cx="391001" cy="264085"/>
            <a:chOff x="564675" y="1700625"/>
            <a:chExt cx="465200" cy="314200"/>
          </a:xfrm>
        </p:grpSpPr>
        <p:sp>
          <p:nvSpPr>
            <p:cNvPr id="712" name="Google Shape;712;p49"/>
            <p:cNvSpPr/>
            <p:nvPr/>
          </p:nvSpPr>
          <p:spPr>
            <a:xfrm>
              <a:off x="564675" y="1700625"/>
              <a:ext cx="465200" cy="29250"/>
            </a:xfrm>
            <a:custGeom>
              <a:avLst/>
              <a:gdLst/>
              <a:ahLst/>
              <a:cxnLst/>
              <a:rect l="l" t="t" r="r" b="b"/>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9"/>
            <p:cNvSpPr/>
            <p:nvPr/>
          </p:nvSpPr>
          <p:spPr>
            <a:xfrm>
              <a:off x="564675" y="1732300"/>
              <a:ext cx="465200" cy="272175"/>
            </a:xfrm>
            <a:custGeom>
              <a:avLst/>
              <a:gdLst/>
              <a:ahLst/>
              <a:cxnLst/>
              <a:rect l="l" t="t" r="r" b="b"/>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9"/>
            <p:cNvSpPr/>
            <p:nvPr/>
          </p:nvSpPr>
          <p:spPr>
            <a:xfrm>
              <a:off x="572600" y="2014200"/>
              <a:ext cx="449375" cy="625"/>
            </a:xfrm>
            <a:custGeom>
              <a:avLst/>
              <a:gdLst/>
              <a:ahLst/>
              <a:cxnLst/>
              <a:rect l="l" t="t" r="r" b="b"/>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49"/>
          <p:cNvGrpSpPr/>
          <p:nvPr/>
        </p:nvGrpSpPr>
        <p:grpSpPr>
          <a:xfrm>
            <a:off x="892235" y="1492657"/>
            <a:ext cx="391001" cy="382827"/>
            <a:chOff x="1236875" y="1623900"/>
            <a:chExt cx="465200" cy="455475"/>
          </a:xfrm>
        </p:grpSpPr>
        <p:sp>
          <p:nvSpPr>
            <p:cNvPr id="716" name="Google Shape;716;p49"/>
            <p:cNvSpPr/>
            <p:nvPr/>
          </p:nvSpPr>
          <p:spPr>
            <a:xfrm>
              <a:off x="1236875" y="1623900"/>
              <a:ext cx="465200" cy="445125"/>
            </a:xfrm>
            <a:custGeom>
              <a:avLst/>
              <a:gdLst/>
              <a:ahLst/>
              <a:cxnLst/>
              <a:rect l="l" t="t" r="r" b="b"/>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9"/>
            <p:cNvSpPr/>
            <p:nvPr/>
          </p:nvSpPr>
          <p:spPr>
            <a:xfrm>
              <a:off x="1244800" y="2078750"/>
              <a:ext cx="449375" cy="625"/>
            </a:xfrm>
            <a:custGeom>
              <a:avLst/>
              <a:gdLst/>
              <a:ahLst/>
              <a:cxnLst/>
              <a:rect l="l" t="t" r="r" b="b"/>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9"/>
            <p:cNvSpPr/>
            <p:nvPr/>
          </p:nvSpPr>
          <p:spPr>
            <a:xfrm>
              <a:off x="1236875" y="1791950"/>
              <a:ext cx="465200" cy="171725"/>
            </a:xfrm>
            <a:custGeom>
              <a:avLst/>
              <a:gdLst/>
              <a:ahLst/>
              <a:cxnLst/>
              <a:rect l="l" t="t" r="r" b="b"/>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9"/>
            <p:cNvSpPr/>
            <p:nvPr/>
          </p:nvSpPr>
          <p:spPr>
            <a:xfrm>
              <a:off x="1330025" y="1750550"/>
              <a:ext cx="278900" cy="110850"/>
            </a:xfrm>
            <a:custGeom>
              <a:avLst/>
              <a:gdLst/>
              <a:ahLst/>
              <a:cxnLst/>
              <a:rect l="l" t="t" r="r" b="b"/>
              <a:pathLst>
                <a:path w="11156" h="4434" fill="none" extrusionOk="0">
                  <a:moveTo>
                    <a:pt x="1" y="4433"/>
                  </a:moveTo>
                  <a:lnTo>
                    <a:pt x="1" y="1"/>
                  </a:lnTo>
                  <a:lnTo>
                    <a:pt x="11155" y="1"/>
                  </a:lnTo>
                  <a:lnTo>
                    <a:pt x="11155" y="443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9"/>
            <p:cNvSpPr/>
            <p:nvPr/>
          </p:nvSpPr>
          <p:spPr>
            <a:xfrm>
              <a:off x="1402500" y="1810225"/>
              <a:ext cx="133975" cy="25"/>
            </a:xfrm>
            <a:custGeom>
              <a:avLst/>
              <a:gdLst/>
              <a:ahLst/>
              <a:cxnLst/>
              <a:rect l="l" t="t" r="r" b="b"/>
              <a:pathLst>
                <a:path w="5359" h="1" fill="none" extrusionOk="0">
                  <a:moveTo>
                    <a:pt x="0" y="0"/>
                  </a:moveTo>
                  <a:lnTo>
                    <a:pt x="535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9"/>
            <p:cNvSpPr/>
            <p:nvPr/>
          </p:nvSpPr>
          <p:spPr>
            <a:xfrm>
              <a:off x="1402500" y="1844325"/>
              <a:ext cx="133975" cy="25"/>
            </a:xfrm>
            <a:custGeom>
              <a:avLst/>
              <a:gdLst/>
              <a:ahLst/>
              <a:cxnLst/>
              <a:rect l="l" t="t" r="r" b="b"/>
              <a:pathLst>
                <a:path w="5359" h="1" fill="none" extrusionOk="0">
                  <a:moveTo>
                    <a:pt x="0" y="0"/>
                  </a:moveTo>
                  <a:lnTo>
                    <a:pt x="535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9"/>
            <p:cNvSpPr/>
            <p:nvPr/>
          </p:nvSpPr>
          <p:spPr>
            <a:xfrm>
              <a:off x="1402500" y="1878425"/>
              <a:ext cx="85250" cy="25"/>
            </a:xfrm>
            <a:custGeom>
              <a:avLst/>
              <a:gdLst/>
              <a:ahLst/>
              <a:cxnLst/>
              <a:rect l="l" t="t" r="r" b="b"/>
              <a:pathLst>
                <a:path w="3410" h="1" fill="none" extrusionOk="0">
                  <a:moveTo>
                    <a:pt x="0" y="0"/>
                  </a:moveTo>
                  <a:lnTo>
                    <a:pt x="341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49"/>
          <p:cNvGrpSpPr/>
          <p:nvPr/>
        </p:nvGrpSpPr>
        <p:grpSpPr>
          <a:xfrm>
            <a:off x="1469490" y="1500852"/>
            <a:ext cx="366458" cy="366437"/>
            <a:chOff x="1923675" y="1633650"/>
            <a:chExt cx="436000" cy="435975"/>
          </a:xfrm>
        </p:grpSpPr>
        <p:sp>
          <p:nvSpPr>
            <p:cNvPr id="724" name="Google Shape;724;p49"/>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9"/>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9"/>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9"/>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9"/>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9"/>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49"/>
          <p:cNvGrpSpPr/>
          <p:nvPr/>
        </p:nvGrpSpPr>
        <p:grpSpPr>
          <a:xfrm>
            <a:off x="2032941" y="1499318"/>
            <a:ext cx="369505" cy="369505"/>
            <a:chOff x="2594050" y="1631825"/>
            <a:chExt cx="439625" cy="439625"/>
          </a:xfrm>
        </p:grpSpPr>
        <p:sp>
          <p:nvSpPr>
            <p:cNvPr id="731" name="Google Shape;731;p49"/>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9"/>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9"/>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9"/>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 name="Google Shape;735;p49"/>
          <p:cNvSpPr/>
          <p:nvPr/>
        </p:nvSpPr>
        <p:spPr>
          <a:xfrm>
            <a:off x="2614399" y="151574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 name="Google Shape;736;p49"/>
          <p:cNvGrpSpPr/>
          <p:nvPr/>
        </p:nvGrpSpPr>
        <p:grpSpPr>
          <a:xfrm>
            <a:off x="3197706" y="1471687"/>
            <a:ext cx="299911" cy="424768"/>
            <a:chOff x="3979850" y="1598950"/>
            <a:chExt cx="356825" cy="505375"/>
          </a:xfrm>
        </p:grpSpPr>
        <p:sp>
          <p:nvSpPr>
            <p:cNvPr id="737" name="Google Shape;737;p49"/>
            <p:cNvSpPr/>
            <p:nvPr/>
          </p:nvSpPr>
          <p:spPr>
            <a:xfrm>
              <a:off x="3979850"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9"/>
            <p:cNvSpPr/>
            <p:nvPr/>
          </p:nvSpPr>
          <p:spPr>
            <a:xfrm>
              <a:off x="4037075"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49"/>
          <p:cNvGrpSpPr/>
          <p:nvPr/>
        </p:nvGrpSpPr>
        <p:grpSpPr>
          <a:xfrm>
            <a:off x="3715096" y="1562776"/>
            <a:ext cx="395098" cy="242589"/>
            <a:chOff x="4595425" y="1707325"/>
            <a:chExt cx="470075" cy="288625"/>
          </a:xfrm>
        </p:grpSpPr>
        <p:sp>
          <p:nvSpPr>
            <p:cNvPr id="740" name="Google Shape;740;p49"/>
            <p:cNvSpPr/>
            <p:nvPr/>
          </p:nvSpPr>
          <p:spPr>
            <a:xfrm>
              <a:off x="4809750" y="1707325"/>
              <a:ext cx="41425" cy="41425"/>
            </a:xfrm>
            <a:custGeom>
              <a:avLst/>
              <a:gdLst/>
              <a:ahLst/>
              <a:cxnLst/>
              <a:rect l="l" t="t" r="r" b="b"/>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9"/>
            <p:cNvSpPr/>
            <p:nvPr/>
          </p:nvSpPr>
          <p:spPr>
            <a:xfrm>
              <a:off x="502407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9"/>
            <p:cNvSpPr/>
            <p:nvPr/>
          </p:nvSpPr>
          <p:spPr>
            <a:xfrm>
              <a:off x="4628900" y="1760300"/>
              <a:ext cx="403100" cy="177825"/>
            </a:xfrm>
            <a:custGeom>
              <a:avLst/>
              <a:gdLst/>
              <a:ahLst/>
              <a:cxnLst/>
              <a:rect l="l" t="t" r="r" b="b"/>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9"/>
            <p:cNvSpPr/>
            <p:nvPr/>
          </p:nvSpPr>
          <p:spPr>
            <a:xfrm>
              <a:off x="459542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9"/>
            <p:cNvSpPr/>
            <p:nvPr/>
          </p:nvSpPr>
          <p:spPr>
            <a:xfrm>
              <a:off x="4667275" y="1951475"/>
              <a:ext cx="326375" cy="44475"/>
            </a:xfrm>
            <a:custGeom>
              <a:avLst/>
              <a:gdLst/>
              <a:ahLst/>
              <a:cxnLst/>
              <a:rect l="l" t="t" r="r" b="b"/>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49"/>
          <p:cNvGrpSpPr/>
          <p:nvPr/>
        </p:nvGrpSpPr>
        <p:grpSpPr>
          <a:xfrm>
            <a:off x="4299013" y="1503416"/>
            <a:ext cx="357234" cy="361310"/>
            <a:chOff x="5290150" y="1636700"/>
            <a:chExt cx="425025" cy="429875"/>
          </a:xfrm>
        </p:grpSpPr>
        <p:sp>
          <p:nvSpPr>
            <p:cNvPr id="746" name="Google Shape;746;p49"/>
            <p:cNvSpPr/>
            <p:nvPr/>
          </p:nvSpPr>
          <p:spPr>
            <a:xfrm>
              <a:off x="5396700"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9"/>
            <p:cNvSpPr/>
            <p:nvPr/>
          </p:nvSpPr>
          <p:spPr>
            <a:xfrm>
              <a:off x="5290150"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49"/>
          <p:cNvGrpSpPr/>
          <p:nvPr/>
        </p:nvGrpSpPr>
        <p:grpSpPr>
          <a:xfrm>
            <a:off x="4862967" y="1492657"/>
            <a:ext cx="359272" cy="376691"/>
            <a:chOff x="5961125" y="1623900"/>
            <a:chExt cx="427450" cy="448175"/>
          </a:xfrm>
        </p:grpSpPr>
        <p:sp>
          <p:nvSpPr>
            <p:cNvPr id="749" name="Google Shape;749;p49"/>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9"/>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9"/>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9"/>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9"/>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9"/>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9"/>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49"/>
          <p:cNvGrpSpPr/>
          <p:nvPr/>
        </p:nvGrpSpPr>
        <p:grpSpPr>
          <a:xfrm>
            <a:off x="5415659" y="1502386"/>
            <a:ext cx="383835" cy="363369"/>
            <a:chOff x="6618700" y="1635475"/>
            <a:chExt cx="456675" cy="432325"/>
          </a:xfrm>
        </p:grpSpPr>
        <p:sp>
          <p:nvSpPr>
            <p:cNvPr id="757" name="Google Shape;757;p49"/>
            <p:cNvSpPr/>
            <p:nvPr/>
          </p:nvSpPr>
          <p:spPr>
            <a:xfrm>
              <a:off x="6663775" y="1904000"/>
              <a:ext cx="117525" cy="163800"/>
            </a:xfrm>
            <a:custGeom>
              <a:avLst/>
              <a:gdLst/>
              <a:ahLst/>
              <a:cxnLst/>
              <a:rect l="l" t="t" r="r" b="b"/>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9"/>
            <p:cNvSpPr/>
            <p:nvPr/>
          </p:nvSpPr>
          <p:spPr>
            <a:xfrm>
              <a:off x="7046125" y="1775525"/>
              <a:ext cx="29250" cy="99275"/>
            </a:xfrm>
            <a:custGeom>
              <a:avLst/>
              <a:gdLst/>
              <a:ahLst/>
              <a:cxnLst/>
              <a:rect l="l" t="t" r="r" b="b"/>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9"/>
            <p:cNvSpPr/>
            <p:nvPr/>
          </p:nvSpPr>
          <p:spPr>
            <a:xfrm>
              <a:off x="6618700" y="1751775"/>
              <a:ext cx="96850" cy="146750"/>
            </a:xfrm>
            <a:custGeom>
              <a:avLst/>
              <a:gdLst/>
              <a:ahLst/>
              <a:cxnLst/>
              <a:rect l="l" t="t" r="r" b="b"/>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9"/>
            <p:cNvSpPr/>
            <p:nvPr/>
          </p:nvSpPr>
          <p:spPr>
            <a:xfrm>
              <a:off x="6721600" y="1660450"/>
              <a:ext cx="278900" cy="329425"/>
            </a:xfrm>
            <a:custGeom>
              <a:avLst/>
              <a:gdLst/>
              <a:ahLst/>
              <a:cxnLst/>
              <a:rect l="l" t="t" r="r" b="b"/>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9"/>
            <p:cNvSpPr/>
            <p:nvPr/>
          </p:nvSpPr>
          <p:spPr>
            <a:xfrm>
              <a:off x="7006550" y="1635475"/>
              <a:ext cx="34750" cy="378750"/>
            </a:xfrm>
            <a:custGeom>
              <a:avLst/>
              <a:gdLst/>
              <a:ahLst/>
              <a:cxnLst/>
              <a:rect l="l" t="t" r="r" b="b"/>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49"/>
          <p:cNvGrpSpPr/>
          <p:nvPr/>
        </p:nvGrpSpPr>
        <p:grpSpPr>
          <a:xfrm>
            <a:off x="370747" y="2085798"/>
            <a:ext cx="304009" cy="326513"/>
            <a:chOff x="616425" y="2329600"/>
            <a:chExt cx="361700" cy="388475"/>
          </a:xfrm>
        </p:grpSpPr>
        <p:sp>
          <p:nvSpPr>
            <p:cNvPr id="763" name="Google Shape;763;p49"/>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9"/>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9"/>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9"/>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9"/>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9"/>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9"/>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9"/>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49"/>
          <p:cNvGrpSpPr/>
          <p:nvPr/>
        </p:nvGrpSpPr>
        <p:grpSpPr>
          <a:xfrm>
            <a:off x="927557" y="2088866"/>
            <a:ext cx="320378" cy="320378"/>
            <a:chOff x="1278900" y="2333250"/>
            <a:chExt cx="381175" cy="381175"/>
          </a:xfrm>
        </p:grpSpPr>
        <p:sp>
          <p:nvSpPr>
            <p:cNvPr id="772" name="Google Shape;772;p49"/>
            <p:cNvSpPr/>
            <p:nvPr/>
          </p:nvSpPr>
          <p:spPr>
            <a:xfrm>
              <a:off x="1278900"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9"/>
            <p:cNvSpPr/>
            <p:nvPr/>
          </p:nvSpPr>
          <p:spPr>
            <a:xfrm>
              <a:off x="1525475"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9"/>
            <p:cNvSpPr/>
            <p:nvPr/>
          </p:nvSpPr>
          <p:spPr>
            <a:xfrm>
              <a:off x="13696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9"/>
            <p:cNvSpPr/>
            <p:nvPr/>
          </p:nvSpPr>
          <p:spPr>
            <a:xfrm>
              <a:off x="1369600"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49"/>
          <p:cNvGrpSpPr/>
          <p:nvPr/>
        </p:nvGrpSpPr>
        <p:grpSpPr>
          <a:xfrm>
            <a:off x="1492520" y="2088866"/>
            <a:ext cx="320399" cy="320378"/>
            <a:chOff x="1951075" y="2333250"/>
            <a:chExt cx="381200" cy="381175"/>
          </a:xfrm>
        </p:grpSpPr>
        <p:sp>
          <p:nvSpPr>
            <p:cNvPr id="777" name="Google Shape;777;p49"/>
            <p:cNvSpPr/>
            <p:nvPr/>
          </p:nvSpPr>
          <p:spPr>
            <a:xfrm>
              <a:off x="1951075" y="2333250"/>
              <a:ext cx="381200" cy="381175"/>
            </a:xfrm>
            <a:custGeom>
              <a:avLst/>
              <a:gdLst/>
              <a:ahLst/>
              <a:cxnLst/>
              <a:rect l="l" t="t" r="r" b="b"/>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9"/>
            <p:cNvSpPr/>
            <p:nvPr/>
          </p:nvSpPr>
          <p:spPr>
            <a:xfrm>
              <a:off x="2197675" y="2503125"/>
              <a:ext cx="43875" cy="47525"/>
            </a:xfrm>
            <a:custGeom>
              <a:avLst/>
              <a:gdLst/>
              <a:ahLst/>
              <a:cxnLst/>
              <a:rect l="l" t="t" r="r" b="b"/>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9"/>
            <p:cNvSpPr/>
            <p:nvPr/>
          </p:nvSpPr>
          <p:spPr>
            <a:xfrm>
              <a:off x="20418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9"/>
            <p:cNvSpPr/>
            <p:nvPr/>
          </p:nvSpPr>
          <p:spPr>
            <a:xfrm>
              <a:off x="2041800" y="2584100"/>
              <a:ext cx="199750" cy="41425"/>
            </a:xfrm>
            <a:custGeom>
              <a:avLst/>
              <a:gdLst/>
              <a:ahLst/>
              <a:cxnLst/>
              <a:rect l="l" t="t" r="r" b="b"/>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49"/>
          <p:cNvGrpSpPr/>
          <p:nvPr/>
        </p:nvGrpSpPr>
        <p:grpSpPr>
          <a:xfrm>
            <a:off x="2057504" y="2088866"/>
            <a:ext cx="320378" cy="320378"/>
            <a:chOff x="2623275" y="2333250"/>
            <a:chExt cx="381175" cy="381175"/>
          </a:xfrm>
        </p:grpSpPr>
        <p:sp>
          <p:nvSpPr>
            <p:cNvPr id="782" name="Google Shape;782;p49"/>
            <p:cNvSpPr/>
            <p:nvPr/>
          </p:nvSpPr>
          <p:spPr>
            <a:xfrm>
              <a:off x="2623275" y="2333250"/>
              <a:ext cx="381175" cy="381175"/>
            </a:xfrm>
            <a:custGeom>
              <a:avLst/>
              <a:gdLst/>
              <a:ahLst/>
              <a:cxnLst/>
              <a:rect l="l" t="t" r="r" b="b"/>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9"/>
            <p:cNvSpPr/>
            <p:nvPr/>
          </p:nvSpPr>
          <p:spPr>
            <a:xfrm>
              <a:off x="2869875" y="2503125"/>
              <a:ext cx="43875" cy="47525"/>
            </a:xfrm>
            <a:custGeom>
              <a:avLst/>
              <a:gdLst/>
              <a:ahLst/>
              <a:cxnLst/>
              <a:rect l="l" t="t" r="r" b="b"/>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9"/>
            <p:cNvSpPr/>
            <p:nvPr/>
          </p:nvSpPr>
          <p:spPr>
            <a:xfrm>
              <a:off x="2714000" y="2503125"/>
              <a:ext cx="43875" cy="47525"/>
            </a:xfrm>
            <a:custGeom>
              <a:avLst/>
              <a:gdLst/>
              <a:ahLst/>
              <a:cxnLst/>
              <a:rect l="l" t="t" r="r" b="b"/>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9"/>
            <p:cNvSpPr/>
            <p:nvPr/>
          </p:nvSpPr>
          <p:spPr>
            <a:xfrm>
              <a:off x="2810200" y="2595675"/>
              <a:ext cx="99875" cy="31075"/>
            </a:xfrm>
            <a:custGeom>
              <a:avLst/>
              <a:gdLst/>
              <a:ahLst/>
              <a:cxnLst/>
              <a:rect l="l" t="t" r="r" b="b"/>
              <a:pathLst>
                <a:path w="3995" h="1243" fill="none" extrusionOk="0">
                  <a:moveTo>
                    <a:pt x="1" y="1242"/>
                  </a:moveTo>
                  <a:lnTo>
                    <a:pt x="399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49"/>
          <p:cNvGrpSpPr/>
          <p:nvPr/>
        </p:nvGrpSpPr>
        <p:grpSpPr>
          <a:xfrm>
            <a:off x="2697209" y="2033603"/>
            <a:ext cx="170937" cy="426827"/>
            <a:chOff x="3384375" y="2267500"/>
            <a:chExt cx="203375" cy="507825"/>
          </a:xfrm>
        </p:grpSpPr>
        <p:sp>
          <p:nvSpPr>
            <p:cNvPr id="787" name="Google Shape;787;p49"/>
            <p:cNvSpPr/>
            <p:nvPr/>
          </p:nvSpPr>
          <p:spPr>
            <a:xfrm>
              <a:off x="3384375" y="2373425"/>
              <a:ext cx="203375" cy="401900"/>
            </a:xfrm>
            <a:custGeom>
              <a:avLst/>
              <a:gdLst/>
              <a:ahLst/>
              <a:cxnLst/>
              <a:rect l="l" t="t" r="r" b="b"/>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9"/>
            <p:cNvSpPr/>
            <p:nvPr/>
          </p:nvSpPr>
          <p:spPr>
            <a:xfrm>
              <a:off x="3443425" y="2267500"/>
              <a:ext cx="85275" cy="93775"/>
            </a:xfrm>
            <a:custGeom>
              <a:avLst/>
              <a:gdLst/>
              <a:ahLst/>
              <a:cxnLst/>
              <a:rect l="l" t="t" r="r" b="b"/>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49"/>
          <p:cNvGrpSpPr/>
          <p:nvPr/>
        </p:nvGrpSpPr>
        <p:grpSpPr>
          <a:xfrm>
            <a:off x="3842516" y="2087836"/>
            <a:ext cx="140237" cy="318339"/>
            <a:chOff x="4747025" y="2332025"/>
            <a:chExt cx="166850" cy="378750"/>
          </a:xfrm>
        </p:grpSpPr>
        <p:sp>
          <p:nvSpPr>
            <p:cNvPr id="790" name="Google Shape;790;p49"/>
            <p:cNvSpPr/>
            <p:nvPr/>
          </p:nvSpPr>
          <p:spPr>
            <a:xfrm>
              <a:off x="4747025" y="2427025"/>
              <a:ext cx="166850" cy="283750"/>
            </a:xfrm>
            <a:custGeom>
              <a:avLst/>
              <a:gdLst/>
              <a:ahLst/>
              <a:cxnLst/>
              <a:rect l="l" t="t" r="r" b="b"/>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9"/>
            <p:cNvSpPr/>
            <p:nvPr/>
          </p:nvSpPr>
          <p:spPr>
            <a:xfrm>
              <a:off x="4792100" y="2332025"/>
              <a:ext cx="76725" cy="84050"/>
            </a:xfrm>
            <a:custGeom>
              <a:avLst/>
              <a:gdLst/>
              <a:ahLst/>
              <a:cxnLst/>
              <a:rect l="l" t="t" r="r" b="b"/>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49"/>
          <p:cNvGrpSpPr/>
          <p:nvPr/>
        </p:nvGrpSpPr>
        <p:grpSpPr>
          <a:xfrm>
            <a:off x="3274990" y="2035641"/>
            <a:ext cx="145343" cy="422729"/>
            <a:chOff x="4071800" y="2269925"/>
            <a:chExt cx="172925" cy="502950"/>
          </a:xfrm>
        </p:grpSpPr>
        <p:sp>
          <p:nvSpPr>
            <p:cNvPr id="793" name="Google Shape;793;p49"/>
            <p:cNvSpPr/>
            <p:nvPr/>
          </p:nvSpPr>
          <p:spPr>
            <a:xfrm>
              <a:off x="4118075"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9"/>
            <p:cNvSpPr/>
            <p:nvPr/>
          </p:nvSpPr>
          <p:spPr>
            <a:xfrm>
              <a:off x="4071800"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 name="Google Shape;795;p49"/>
          <p:cNvSpPr/>
          <p:nvPr/>
        </p:nvSpPr>
        <p:spPr>
          <a:xfrm>
            <a:off x="4317611" y="2080241"/>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 name="Google Shape;796;p49"/>
          <p:cNvGrpSpPr/>
          <p:nvPr/>
        </p:nvGrpSpPr>
        <p:grpSpPr>
          <a:xfrm>
            <a:off x="4872696" y="2086302"/>
            <a:ext cx="345971" cy="325505"/>
            <a:chOff x="5972700" y="2330200"/>
            <a:chExt cx="411625" cy="387275"/>
          </a:xfrm>
        </p:grpSpPr>
        <p:sp>
          <p:nvSpPr>
            <p:cNvPr id="797" name="Google Shape;797;p49"/>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9"/>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49"/>
          <p:cNvGrpSpPr/>
          <p:nvPr/>
        </p:nvGrpSpPr>
        <p:grpSpPr>
          <a:xfrm>
            <a:off x="467993" y="2614431"/>
            <a:ext cx="109538" cy="399195"/>
            <a:chOff x="732125" y="2958550"/>
            <a:chExt cx="130325" cy="474950"/>
          </a:xfrm>
        </p:grpSpPr>
        <p:sp>
          <p:nvSpPr>
            <p:cNvPr id="800" name="Google Shape;800;p49"/>
            <p:cNvSpPr/>
            <p:nvPr/>
          </p:nvSpPr>
          <p:spPr>
            <a:xfrm>
              <a:off x="732125" y="2958550"/>
              <a:ext cx="130325" cy="474950"/>
            </a:xfrm>
            <a:custGeom>
              <a:avLst/>
              <a:gdLst/>
              <a:ahLst/>
              <a:cxnLst/>
              <a:rect l="l" t="t" r="r" b="b"/>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9"/>
            <p:cNvSpPr/>
            <p:nvPr/>
          </p:nvSpPr>
          <p:spPr>
            <a:xfrm>
              <a:off x="756475" y="3090675"/>
              <a:ext cx="81625" cy="318475"/>
            </a:xfrm>
            <a:custGeom>
              <a:avLst/>
              <a:gdLst/>
              <a:ahLst/>
              <a:cxnLst/>
              <a:rect l="l" t="t" r="r" b="b"/>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9"/>
            <p:cNvSpPr/>
            <p:nvPr/>
          </p:nvSpPr>
          <p:spPr>
            <a:xfrm>
              <a:off x="802750" y="3129050"/>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802750" y="3162525"/>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802750" y="3196025"/>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802750" y="3229500"/>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9"/>
            <p:cNvSpPr/>
            <p:nvPr/>
          </p:nvSpPr>
          <p:spPr>
            <a:xfrm>
              <a:off x="802750" y="3263000"/>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9"/>
            <p:cNvSpPr/>
            <p:nvPr/>
          </p:nvSpPr>
          <p:spPr>
            <a:xfrm>
              <a:off x="802750" y="3296475"/>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 name="Google Shape;808;p49"/>
          <p:cNvSpPr/>
          <p:nvPr/>
        </p:nvSpPr>
        <p:spPr>
          <a:xfrm>
            <a:off x="1484913" y="2598660"/>
            <a:ext cx="335738" cy="43092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9"/>
          <p:cNvSpPr/>
          <p:nvPr/>
        </p:nvSpPr>
        <p:spPr>
          <a:xfrm>
            <a:off x="963405" y="2598660"/>
            <a:ext cx="248746" cy="430924"/>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 name="Google Shape;810;p49"/>
          <p:cNvGrpSpPr/>
          <p:nvPr/>
        </p:nvGrpSpPr>
        <p:grpSpPr>
          <a:xfrm>
            <a:off x="2023737" y="2627227"/>
            <a:ext cx="387933" cy="367467"/>
            <a:chOff x="2583100" y="2973775"/>
            <a:chExt cx="461550" cy="437200"/>
          </a:xfrm>
        </p:grpSpPr>
        <p:sp>
          <p:nvSpPr>
            <p:cNvPr id="811" name="Google Shape;811;p49"/>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 name="Google Shape;813;p49"/>
          <p:cNvSpPr/>
          <p:nvPr/>
        </p:nvSpPr>
        <p:spPr>
          <a:xfrm>
            <a:off x="3734681" y="2636022"/>
            <a:ext cx="356204" cy="35620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p49"/>
          <p:cNvGrpSpPr/>
          <p:nvPr/>
        </p:nvGrpSpPr>
        <p:grpSpPr>
          <a:xfrm>
            <a:off x="4263186" y="2655384"/>
            <a:ext cx="435022" cy="323445"/>
            <a:chOff x="5247525" y="3007275"/>
            <a:chExt cx="517575" cy="384825"/>
          </a:xfrm>
        </p:grpSpPr>
        <p:sp>
          <p:nvSpPr>
            <p:cNvPr id="815" name="Google Shape;815;p49"/>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9"/>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49"/>
          <p:cNvGrpSpPr/>
          <p:nvPr/>
        </p:nvGrpSpPr>
        <p:grpSpPr>
          <a:xfrm>
            <a:off x="3174172" y="2636956"/>
            <a:ext cx="342882" cy="350068"/>
            <a:chOff x="3951850" y="2985350"/>
            <a:chExt cx="407950" cy="416500"/>
          </a:xfrm>
        </p:grpSpPr>
        <p:sp>
          <p:nvSpPr>
            <p:cNvPr id="818" name="Google Shape;818;p49"/>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9"/>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9"/>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9"/>
          <p:cNvGrpSpPr/>
          <p:nvPr/>
        </p:nvGrpSpPr>
        <p:grpSpPr>
          <a:xfrm>
            <a:off x="330844" y="3226504"/>
            <a:ext cx="397136" cy="305017"/>
            <a:chOff x="568950" y="3686775"/>
            <a:chExt cx="472500" cy="362900"/>
          </a:xfrm>
        </p:grpSpPr>
        <p:sp>
          <p:nvSpPr>
            <p:cNvPr id="823" name="Google Shape;823;p49"/>
            <p:cNvSpPr/>
            <p:nvPr/>
          </p:nvSpPr>
          <p:spPr>
            <a:xfrm>
              <a:off x="568950"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9"/>
            <p:cNvSpPr/>
            <p:nvPr/>
          </p:nvSpPr>
          <p:spPr>
            <a:xfrm>
              <a:off x="645650"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9"/>
            <p:cNvSpPr/>
            <p:nvPr/>
          </p:nvSpPr>
          <p:spPr>
            <a:xfrm>
              <a:off x="747950"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49"/>
          <p:cNvSpPr/>
          <p:nvPr/>
        </p:nvSpPr>
        <p:spPr>
          <a:xfrm>
            <a:off x="4907686" y="2619652"/>
            <a:ext cx="270221" cy="388962"/>
          </a:xfrm>
          <a:custGeom>
            <a:avLst/>
            <a:gdLst/>
            <a:ahLst/>
            <a:cxnLst/>
            <a:rect l="l" t="t" r="r" b="b"/>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49"/>
          <p:cNvGrpSpPr/>
          <p:nvPr/>
        </p:nvGrpSpPr>
        <p:grpSpPr>
          <a:xfrm>
            <a:off x="898896" y="3252097"/>
            <a:ext cx="377700" cy="253852"/>
            <a:chOff x="1244800" y="3717225"/>
            <a:chExt cx="449375" cy="302025"/>
          </a:xfrm>
        </p:grpSpPr>
        <p:sp>
          <p:nvSpPr>
            <p:cNvPr id="828" name="Google Shape;828;p49"/>
            <p:cNvSpPr/>
            <p:nvPr/>
          </p:nvSpPr>
          <p:spPr>
            <a:xfrm>
              <a:off x="1244800" y="3717225"/>
              <a:ext cx="449375" cy="302025"/>
            </a:xfrm>
            <a:custGeom>
              <a:avLst/>
              <a:gdLst/>
              <a:ahLst/>
              <a:cxnLst/>
              <a:rect l="l" t="t" r="r" b="b"/>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9"/>
            <p:cNvSpPr/>
            <p:nvPr/>
          </p:nvSpPr>
          <p:spPr>
            <a:xfrm>
              <a:off x="1244800" y="3795150"/>
              <a:ext cx="449375" cy="25"/>
            </a:xfrm>
            <a:custGeom>
              <a:avLst/>
              <a:gdLst/>
              <a:ahLst/>
              <a:cxnLst/>
              <a:rect l="l" t="t" r="r" b="b"/>
              <a:pathLst>
                <a:path w="17975" h="1" fill="none" extrusionOk="0">
                  <a:moveTo>
                    <a:pt x="17974"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9"/>
            <p:cNvSpPr/>
            <p:nvPr/>
          </p:nvSpPr>
          <p:spPr>
            <a:xfrm>
              <a:off x="1244800" y="3853000"/>
              <a:ext cx="449375" cy="25"/>
            </a:xfrm>
            <a:custGeom>
              <a:avLst/>
              <a:gdLst/>
              <a:ahLst/>
              <a:cxnLst/>
              <a:rect l="l" t="t" r="r" b="b"/>
              <a:pathLst>
                <a:path w="17975" h="1" fill="none" extrusionOk="0">
                  <a:moveTo>
                    <a:pt x="0" y="0"/>
                  </a:move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9"/>
            <p:cNvSpPr/>
            <p:nvPr/>
          </p:nvSpPr>
          <p:spPr>
            <a:xfrm>
              <a:off x="1302625" y="3893800"/>
              <a:ext cx="161375" cy="25"/>
            </a:xfrm>
            <a:custGeom>
              <a:avLst/>
              <a:gdLst/>
              <a:ahLst/>
              <a:cxnLst/>
              <a:rect l="l" t="t" r="r" b="b"/>
              <a:pathLst>
                <a:path w="6455" h="1" fill="none" extrusionOk="0">
                  <a:moveTo>
                    <a:pt x="6455"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9"/>
            <p:cNvSpPr/>
            <p:nvPr/>
          </p:nvSpPr>
          <p:spPr>
            <a:xfrm>
              <a:off x="1302625" y="3933975"/>
              <a:ext cx="110250" cy="25"/>
            </a:xfrm>
            <a:custGeom>
              <a:avLst/>
              <a:gdLst/>
              <a:ahLst/>
              <a:cxnLst/>
              <a:rect l="l" t="t" r="r" b="b"/>
              <a:pathLst>
                <a:path w="4410" h="1" fill="none" extrusionOk="0">
                  <a:moveTo>
                    <a:pt x="4409"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9"/>
            <p:cNvSpPr/>
            <p:nvPr/>
          </p:nvSpPr>
          <p:spPr>
            <a:xfrm>
              <a:off x="1572975" y="3899875"/>
              <a:ext cx="62125" cy="40225"/>
            </a:xfrm>
            <a:custGeom>
              <a:avLst/>
              <a:gdLst/>
              <a:ahLst/>
              <a:cxnLst/>
              <a:rect l="l" t="t" r="r" b="b"/>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9"/>
          <p:cNvGrpSpPr/>
          <p:nvPr/>
        </p:nvGrpSpPr>
        <p:grpSpPr>
          <a:xfrm>
            <a:off x="1468986" y="3232639"/>
            <a:ext cx="367467" cy="287115"/>
            <a:chOff x="1923075" y="3694075"/>
            <a:chExt cx="437200" cy="341600"/>
          </a:xfrm>
        </p:grpSpPr>
        <p:sp>
          <p:nvSpPr>
            <p:cNvPr id="835" name="Google Shape;835;p49"/>
            <p:cNvSpPr/>
            <p:nvPr/>
          </p:nvSpPr>
          <p:spPr>
            <a:xfrm>
              <a:off x="22476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9"/>
            <p:cNvSpPr/>
            <p:nvPr/>
          </p:nvSpPr>
          <p:spPr>
            <a:xfrm>
              <a:off x="20351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9"/>
            <p:cNvSpPr/>
            <p:nvPr/>
          </p:nvSpPr>
          <p:spPr>
            <a:xfrm>
              <a:off x="1923075"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9"/>
            <p:cNvSpPr/>
            <p:nvPr/>
          </p:nvSpPr>
          <p:spPr>
            <a:xfrm>
              <a:off x="2261000" y="3781750"/>
              <a:ext cx="48725" cy="108400"/>
            </a:xfrm>
            <a:custGeom>
              <a:avLst/>
              <a:gdLst/>
              <a:ahLst/>
              <a:cxnLst/>
              <a:rect l="l" t="t" r="r" b="b"/>
              <a:pathLst>
                <a:path w="1949" h="4336" fill="none" extrusionOk="0">
                  <a:moveTo>
                    <a:pt x="1" y="4336"/>
                  </a:moveTo>
                  <a:lnTo>
                    <a:pt x="1949"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9"/>
            <p:cNvSpPr/>
            <p:nvPr/>
          </p:nvSpPr>
          <p:spPr>
            <a:xfrm>
              <a:off x="2225675" y="3780550"/>
              <a:ext cx="32300" cy="113875"/>
            </a:xfrm>
            <a:custGeom>
              <a:avLst/>
              <a:gdLst/>
              <a:ahLst/>
              <a:cxnLst/>
              <a:rect l="l" t="t" r="r" b="b"/>
              <a:pathLst>
                <a:path w="1292" h="4555" fill="none" extrusionOk="0">
                  <a:moveTo>
                    <a:pt x="1" y="4554"/>
                  </a:moveTo>
                  <a:lnTo>
                    <a:pt x="129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9"/>
            <p:cNvSpPr/>
            <p:nvPr/>
          </p:nvSpPr>
          <p:spPr>
            <a:xfrm>
              <a:off x="2190375" y="3779325"/>
              <a:ext cx="15850" cy="119350"/>
            </a:xfrm>
            <a:custGeom>
              <a:avLst/>
              <a:gdLst/>
              <a:ahLst/>
              <a:cxnLst/>
              <a:rect l="l" t="t" r="r" b="b"/>
              <a:pathLst>
                <a:path w="634" h="4774" fill="none" extrusionOk="0">
                  <a:moveTo>
                    <a:pt x="0" y="4774"/>
                  </a:moveTo>
                  <a:lnTo>
                    <a:pt x="63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9"/>
            <p:cNvSpPr/>
            <p:nvPr/>
          </p:nvSpPr>
          <p:spPr>
            <a:xfrm>
              <a:off x="2154450" y="3777500"/>
              <a:ext cx="1250" cy="126050"/>
            </a:xfrm>
            <a:custGeom>
              <a:avLst/>
              <a:gdLst/>
              <a:ahLst/>
              <a:cxnLst/>
              <a:rect l="l" t="t" r="r" b="b"/>
              <a:pathLst>
                <a:path w="50" h="5042" fill="none" extrusionOk="0">
                  <a:moveTo>
                    <a:pt x="49" y="5042"/>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9"/>
            <p:cNvSpPr/>
            <p:nvPr/>
          </p:nvSpPr>
          <p:spPr>
            <a:xfrm>
              <a:off x="2103300" y="3776275"/>
              <a:ext cx="17075" cy="131550"/>
            </a:xfrm>
            <a:custGeom>
              <a:avLst/>
              <a:gdLst/>
              <a:ahLst/>
              <a:cxnLst/>
              <a:rect l="l" t="t" r="r" b="b"/>
              <a:pathLst>
                <a:path w="683" h="5262" fill="none" extrusionOk="0">
                  <a:moveTo>
                    <a:pt x="683" y="526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9"/>
            <p:cNvSpPr/>
            <p:nvPr/>
          </p:nvSpPr>
          <p:spPr>
            <a:xfrm>
              <a:off x="2051550" y="3775050"/>
              <a:ext cx="34125" cy="137025"/>
            </a:xfrm>
            <a:custGeom>
              <a:avLst/>
              <a:gdLst/>
              <a:ahLst/>
              <a:cxnLst/>
              <a:rect l="l" t="t" r="r" b="b"/>
              <a:pathLst>
                <a:path w="1365" h="5481" fill="none" extrusionOk="0">
                  <a:moveTo>
                    <a:pt x="1364" y="548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9"/>
          <p:cNvGrpSpPr/>
          <p:nvPr/>
        </p:nvGrpSpPr>
        <p:grpSpPr>
          <a:xfrm>
            <a:off x="2037542" y="3228038"/>
            <a:ext cx="360301" cy="295814"/>
            <a:chOff x="2599525" y="3688600"/>
            <a:chExt cx="428675" cy="351950"/>
          </a:xfrm>
        </p:grpSpPr>
        <p:sp>
          <p:nvSpPr>
            <p:cNvPr id="845" name="Google Shape;845;p49"/>
            <p:cNvSpPr/>
            <p:nvPr/>
          </p:nvSpPr>
          <p:spPr>
            <a:xfrm>
              <a:off x="2599525" y="3688600"/>
              <a:ext cx="428675" cy="168675"/>
            </a:xfrm>
            <a:custGeom>
              <a:avLst/>
              <a:gdLst/>
              <a:ahLst/>
              <a:cxnLst/>
              <a:rect l="l" t="t" r="r" b="b"/>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9"/>
            <p:cNvSpPr/>
            <p:nvPr/>
          </p:nvSpPr>
          <p:spPr>
            <a:xfrm>
              <a:off x="2792550" y="3862125"/>
              <a:ext cx="42650" cy="23775"/>
            </a:xfrm>
            <a:custGeom>
              <a:avLst/>
              <a:gdLst/>
              <a:ahLst/>
              <a:cxnLst/>
              <a:rect l="l" t="t" r="r" b="b"/>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9"/>
            <p:cNvSpPr/>
            <p:nvPr/>
          </p:nvSpPr>
          <p:spPr>
            <a:xfrm>
              <a:off x="2599525" y="3852375"/>
              <a:ext cx="428675" cy="188175"/>
            </a:xfrm>
            <a:custGeom>
              <a:avLst/>
              <a:gdLst/>
              <a:ahLst/>
              <a:cxnLst/>
              <a:rect l="l" t="t" r="r" b="b"/>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49"/>
          <p:cNvGrpSpPr/>
          <p:nvPr/>
        </p:nvGrpSpPr>
        <p:grpSpPr>
          <a:xfrm>
            <a:off x="2619925" y="3207571"/>
            <a:ext cx="333700" cy="329077"/>
            <a:chOff x="3292425" y="3664250"/>
            <a:chExt cx="397025" cy="391525"/>
          </a:xfrm>
        </p:grpSpPr>
        <p:sp>
          <p:nvSpPr>
            <p:cNvPr id="849" name="Google Shape;849;p49"/>
            <p:cNvSpPr/>
            <p:nvPr/>
          </p:nvSpPr>
          <p:spPr>
            <a:xfrm>
              <a:off x="3292425" y="3680675"/>
              <a:ext cx="375100" cy="375100"/>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9"/>
            <p:cNvSpPr/>
            <p:nvPr/>
          </p:nvSpPr>
          <p:spPr>
            <a:xfrm>
              <a:off x="3504325" y="3664250"/>
              <a:ext cx="131525" cy="153450"/>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9"/>
            <p:cNvSpPr/>
            <p:nvPr/>
          </p:nvSpPr>
          <p:spPr>
            <a:xfrm>
              <a:off x="3501875" y="3749500"/>
              <a:ext cx="187575" cy="96825"/>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9"/>
          <p:cNvGrpSpPr/>
          <p:nvPr/>
        </p:nvGrpSpPr>
        <p:grpSpPr>
          <a:xfrm>
            <a:off x="3157782" y="3250038"/>
            <a:ext cx="369526" cy="268183"/>
            <a:chOff x="3932350" y="3714775"/>
            <a:chExt cx="439650" cy="319075"/>
          </a:xfrm>
        </p:grpSpPr>
        <p:sp>
          <p:nvSpPr>
            <p:cNvPr id="853" name="Google Shape;853;p49"/>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9"/>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9"/>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9"/>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9"/>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9"/>
          <p:cNvGrpSpPr/>
          <p:nvPr/>
        </p:nvGrpSpPr>
        <p:grpSpPr>
          <a:xfrm>
            <a:off x="3722766" y="3250038"/>
            <a:ext cx="369505" cy="268183"/>
            <a:chOff x="4604550" y="3714775"/>
            <a:chExt cx="439625" cy="319075"/>
          </a:xfrm>
        </p:grpSpPr>
        <p:sp>
          <p:nvSpPr>
            <p:cNvPr id="859" name="Google Shape;859;p49"/>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9"/>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9"/>
          <p:cNvGrpSpPr/>
          <p:nvPr/>
        </p:nvGrpSpPr>
        <p:grpSpPr>
          <a:xfrm>
            <a:off x="4301051" y="3222406"/>
            <a:ext cx="353136" cy="313738"/>
            <a:chOff x="5292575" y="3681900"/>
            <a:chExt cx="420150" cy="373275"/>
          </a:xfrm>
        </p:grpSpPr>
        <p:sp>
          <p:nvSpPr>
            <p:cNvPr id="862" name="Google Shape;862;p49"/>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9"/>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9"/>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9"/>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9"/>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9"/>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9"/>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49"/>
          <p:cNvGrpSpPr/>
          <p:nvPr/>
        </p:nvGrpSpPr>
        <p:grpSpPr>
          <a:xfrm>
            <a:off x="4846073" y="3182482"/>
            <a:ext cx="393060" cy="393060"/>
            <a:chOff x="5941025" y="3634400"/>
            <a:chExt cx="467650" cy="467650"/>
          </a:xfrm>
        </p:grpSpPr>
        <p:sp>
          <p:nvSpPr>
            <p:cNvPr id="870" name="Google Shape;870;p49"/>
            <p:cNvSpPr/>
            <p:nvPr/>
          </p:nvSpPr>
          <p:spPr>
            <a:xfrm>
              <a:off x="5941025"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9"/>
            <p:cNvSpPr/>
            <p:nvPr/>
          </p:nvSpPr>
          <p:spPr>
            <a:xfrm>
              <a:off x="6211975"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9"/>
            <p:cNvSpPr/>
            <p:nvPr/>
          </p:nvSpPr>
          <p:spPr>
            <a:xfrm>
              <a:off x="5943475"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9"/>
            <p:cNvSpPr/>
            <p:nvPr/>
          </p:nvSpPr>
          <p:spPr>
            <a:xfrm>
              <a:off x="6128575"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9"/>
            <p:cNvSpPr/>
            <p:nvPr/>
          </p:nvSpPr>
          <p:spPr>
            <a:xfrm>
              <a:off x="6357500"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9"/>
            <p:cNvSpPr/>
            <p:nvPr/>
          </p:nvSpPr>
          <p:spPr>
            <a:xfrm>
              <a:off x="6202850"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49"/>
          <p:cNvGrpSpPr/>
          <p:nvPr/>
        </p:nvGrpSpPr>
        <p:grpSpPr>
          <a:xfrm>
            <a:off x="5436146" y="3207571"/>
            <a:ext cx="342882" cy="342903"/>
            <a:chOff x="6643075" y="3664250"/>
            <a:chExt cx="407950" cy="407975"/>
          </a:xfrm>
        </p:grpSpPr>
        <p:sp>
          <p:nvSpPr>
            <p:cNvPr id="877" name="Google Shape;877;p49"/>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49"/>
          <p:cNvGrpSpPr/>
          <p:nvPr/>
        </p:nvGrpSpPr>
        <p:grpSpPr>
          <a:xfrm>
            <a:off x="336980" y="3758225"/>
            <a:ext cx="371564" cy="371543"/>
            <a:chOff x="576250" y="4319400"/>
            <a:chExt cx="442075" cy="442050"/>
          </a:xfrm>
        </p:grpSpPr>
        <p:sp>
          <p:nvSpPr>
            <p:cNvPr id="880" name="Google Shape;880;p49"/>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9"/>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 name="Google Shape;884;p49"/>
          <p:cNvSpPr/>
          <p:nvPr/>
        </p:nvSpPr>
        <p:spPr>
          <a:xfrm>
            <a:off x="886643" y="383052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3177366" y="3773703"/>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2612361" y="3795199"/>
            <a:ext cx="340844" cy="297873"/>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3740838" y="3772169"/>
            <a:ext cx="343912" cy="343933"/>
          </a:xfrm>
          <a:custGeom>
            <a:avLst/>
            <a:gdLst/>
            <a:ahLst/>
            <a:cxnLst/>
            <a:rect l="l" t="t" r="r" b="b"/>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 name="Google Shape;888;p49"/>
          <p:cNvGrpSpPr/>
          <p:nvPr/>
        </p:nvGrpSpPr>
        <p:grpSpPr>
          <a:xfrm>
            <a:off x="4280585" y="3777157"/>
            <a:ext cx="394068" cy="325505"/>
            <a:chOff x="5268225" y="4341925"/>
            <a:chExt cx="468850" cy="387275"/>
          </a:xfrm>
        </p:grpSpPr>
        <p:sp>
          <p:nvSpPr>
            <p:cNvPr id="889" name="Google Shape;889;p49"/>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9"/>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9"/>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9"/>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9"/>
          <p:cNvGrpSpPr/>
          <p:nvPr/>
        </p:nvGrpSpPr>
        <p:grpSpPr>
          <a:xfrm>
            <a:off x="4865531" y="3766924"/>
            <a:ext cx="354145" cy="354145"/>
            <a:chOff x="5964175" y="4329750"/>
            <a:chExt cx="421350" cy="421350"/>
          </a:xfrm>
        </p:grpSpPr>
        <p:sp>
          <p:nvSpPr>
            <p:cNvPr id="898" name="Google Shape;898;p49"/>
            <p:cNvSpPr/>
            <p:nvPr/>
          </p:nvSpPr>
          <p:spPr>
            <a:xfrm>
              <a:off x="5964175" y="4329750"/>
              <a:ext cx="421350" cy="421350"/>
            </a:xfrm>
            <a:custGeom>
              <a:avLst/>
              <a:gdLst/>
              <a:ahLst/>
              <a:cxnLst/>
              <a:rect l="l" t="t" r="r" b="b"/>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9"/>
            <p:cNvSpPr/>
            <p:nvPr/>
          </p:nvSpPr>
          <p:spPr>
            <a:xfrm>
              <a:off x="6322800" y="4360800"/>
              <a:ext cx="31675" cy="30475"/>
            </a:xfrm>
            <a:custGeom>
              <a:avLst/>
              <a:gdLst/>
              <a:ahLst/>
              <a:cxnLst/>
              <a:rect l="l" t="t" r="r" b="b"/>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49"/>
          <p:cNvGrpSpPr/>
          <p:nvPr/>
        </p:nvGrpSpPr>
        <p:grpSpPr>
          <a:xfrm>
            <a:off x="901439" y="4331908"/>
            <a:ext cx="372594" cy="360301"/>
            <a:chOff x="1247825" y="5001950"/>
            <a:chExt cx="443300" cy="428675"/>
          </a:xfrm>
        </p:grpSpPr>
        <p:sp>
          <p:nvSpPr>
            <p:cNvPr id="901" name="Google Shape;901;p49"/>
            <p:cNvSpPr/>
            <p:nvPr/>
          </p:nvSpPr>
          <p:spPr>
            <a:xfrm>
              <a:off x="1247825"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9"/>
            <p:cNvSpPr/>
            <p:nvPr/>
          </p:nvSpPr>
          <p:spPr>
            <a:xfrm>
              <a:off x="1275850"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9"/>
            <p:cNvSpPr/>
            <p:nvPr/>
          </p:nvSpPr>
          <p:spPr>
            <a:xfrm>
              <a:off x="1247825"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9"/>
            <p:cNvSpPr/>
            <p:nvPr/>
          </p:nvSpPr>
          <p:spPr>
            <a:xfrm>
              <a:off x="1454850"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9"/>
            <p:cNvSpPr/>
            <p:nvPr/>
          </p:nvSpPr>
          <p:spPr>
            <a:xfrm>
              <a:off x="1411025"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9"/>
            <p:cNvSpPr/>
            <p:nvPr/>
          </p:nvSpPr>
          <p:spPr>
            <a:xfrm>
              <a:off x="1498700"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49"/>
          <p:cNvGrpSpPr/>
          <p:nvPr/>
        </p:nvGrpSpPr>
        <p:grpSpPr>
          <a:xfrm>
            <a:off x="1499685" y="4313985"/>
            <a:ext cx="306068" cy="389992"/>
            <a:chOff x="1959600" y="4980625"/>
            <a:chExt cx="364150" cy="464000"/>
          </a:xfrm>
        </p:grpSpPr>
        <p:sp>
          <p:nvSpPr>
            <p:cNvPr id="908" name="Google Shape;908;p49"/>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9"/>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9"/>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9"/>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9"/>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9"/>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9"/>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49"/>
          <p:cNvGrpSpPr/>
          <p:nvPr/>
        </p:nvGrpSpPr>
        <p:grpSpPr>
          <a:xfrm>
            <a:off x="2042165" y="4328840"/>
            <a:ext cx="351077" cy="360806"/>
            <a:chOff x="2605025" y="4998300"/>
            <a:chExt cx="417700" cy="429275"/>
          </a:xfrm>
        </p:grpSpPr>
        <p:sp>
          <p:nvSpPr>
            <p:cNvPr id="916" name="Google Shape;916;p49"/>
            <p:cNvSpPr/>
            <p:nvPr/>
          </p:nvSpPr>
          <p:spPr>
            <a:xfrm>
              <a:off x="2819350" y="5216875"/>
              <a:ext cx="202150" cy="210700"/>
            </a:xfrm>
            <a:custGeom>
              <a:avLst/>
              <a:gdLst/>
              <a:ahLst/>
              <a:cxnLst/>
              <a:rect l="l" t="t" r="r" b="b"/>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9"/>
            <p:cNvSpPr/>
            <p:nvPr/>
          </p:nvSpPr>
          <p:spPr>
            <a:xfrm>
              <a:off x="2606225" y="4998300"/>
              <a:ext cx="203400" cy="207650"/>
            </a:xfrm>
            <a:custGeom>
              <a:avLst/>
              <a:gdLst/>
              <a:ahLst/>
              <a:cxnLst/>
              <a:rect l="l" t="t" r="r" b="b"/>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9"/>
            <p:cNvSpPr/>
            <p:nvPr/>
          </p:nvSpPr>
          <p:spPr>
            <a:xfrm>
              <a:off x="2605025" y="5003775"/>
              <a:ext cx="417700" cy="417700"/>
            </a:xfrm>
            <a:custGeom>
              <a:avLst/>
              <a:gdLst/>
              <a:ahLst/>
              <a:cxnLst/>
              <a:rect l="l" t="t" r="r" b="b"/>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49"/>
          <p:cNvGrpSpPr/>
          <p:nvPr/>
        </p:nvGrpSpPr>
        <p:grpSpPr>
          <a:xfrm>
            <a:off x="2572857" y="4331908"/>
            <a:ext cx="419662" cy="349543"/>
            <a:chOff x="3236425" y="5001950"/>
            <a:chExt cx="499300" cy="415875"/>
          </a:xfrm>
        </p:grpSpPr>
        <p:sp>
          <p:nvSpPr>
            <p:cNvPr id="920" name="Google Shape;920;p49"/>
            <p:cNvSpPr/>
            <p:nvPr/>
          </p:nvSpPr>
          <p:spPr>
            <a:xfrm>
              <a:off x="3236425" y="5309425"/>
              <a:ext cx="499300" cy="108400"/>
            </a:xfrm>
            <a:custGeom>
              <a:avLst/>
              <a:gdLst/>
              <a:ahLst/>
              <a:cxnLst/>
              <a:rect l="l" t="t" r="r" b="b"/>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9"/>
            <p:cNvSpPr/>
            <p:nvPr/>
          </p:nvSpPr>
          <p:spPr>
            <a:xfrm>
              <a:off x="3294875" y="5330725"/>
              <a:ext cx="382400" cy="25"/>
            </a:xfrm>
            <a:custGeom>
              <a:avLst/>
              <a:gdLst/>
              <a:ahLst/>
              <a:cxnLst/>
              <a:rect l="l" t="t" r="r" b="b"/>
              <a:pathLst>
                <a:path w="15296" h="1" fill="none" extrusionOk="0">
                  <a:moveTo>
                    <a:pt x="0" y="1"/>
                  </a:moveTo>
                  <a:lnTo>
                    <a:pt x="152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9"/>
            <p:cNvSpPr/>
            <p:nvPr/>
          </p:nvSpPr>
          <p:spPr>
            <a:xfrm>
              <a:off x="3280250" y="5162675"/>
              <a:ext cx="411625" cy="140075"/>
            </a:xfrm>
            <a:custGeom>
              <a:avLst/>
              <a:gdLst/>
              <a:ahLst/>
              <a:cxnLst/>
              <a:rect l="l" t="t" r="r" b="b"/>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9"/>
            <p:cNvSpPr/>
            <p:nvPr/>
          </p:nvSpPr>
          <p:spPr>
            <a:xfrm>
              <a:off x="3471450" y="5001950"/>
              <a:ext cx="17075" cy="114475"/>
            </a:xfrm>
            <a:custGeom>
              <a:avLst/>
              <a:gdLst/>
              <a:ahLst/>
              <a:cxnLst/>
              <a:rect l="l" t="t" r="r" b="b"/>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9"/>
            <p:cNvSpPr/>
            <p:nvPr/>
          </p:nvSpPr>
          <p:spPr>
            <a:xfrm>
              <a:off x="3427600" y="5001950"/>
              <a:ext cx="17075" cy="114475"/>
            </a:xfrm>
            <a:custGeom>
              <a:avLst/>
              <a:gdLst/>
              <a:ahLst/>
              <a:cxnLst/>
              <a:rect l="l" t="t" r="r" b="b"/>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9"/>
            <p:cNvSpPr/>
            <p:nvPr/>
          </p:nvSpPr>
          <p:spPr>
            <a:xfrm>
              <a:off x="3515275" y="5001950"/>
              <a:ext cx="16475" cy="114475"/>
            </a:xfrm>
            <a:custGeom>
              <a:avLst/>
              <a:gdLst/>
              <a:ahLst/>
              <a:cxnLst/>
              <a:rect l="l" t="t" r="r" b="b"/>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9"/>
          <p:cNvGrpSpPr/>
          <p:nvPr/>
        </p:nvGrpSpPr>
        <p:grpSpPr>
          <a:xfrm>
            <a:off x="3187977" y="4313985"/>
            <a:ext cx="319369" cy="380263"/>
            <a:chOff x="3968275" y="4980625"/>
            <a:chExt cx="379975" cy="452425"/>
          </a:xfrm>
        </p:grpSpPr>
        <p:sp>
          <p:nvSpPr>
            <p:cNvPr id="927" name="Google Shape;927;p49"/>
            <p:cNvSpPr/>
            <p:nvPr/>
          </p:nvSpPr>
          <p:spPr>
            <a:xfrm>
              <a:off x="4168000"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9"/>
            <p:cNvSpPr/>
            <p:nvPr/>
          </p:nvSpPr>
          <p:spPr>
            <a:xfrm>
              <a:off x="3968275"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9"/>
            <p:cNvSpPr/>
            <p:nvPr/>
          </p:nvSpPr>
          <p:spPr>
            <a:xfrm>
              <a:off x="4031000"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49"/>
          <p:cNvGrpSpPr/>
          <p:nvPr/>
        </p:nvGrpSpPr>
        <p:grpSpPr>
          <a:xfrm>
            <a:off x="4843510" y="4398938"/>
            <a:ext cx="404323" cy="220085"/>
            <a:chOff x="5937975" y="5081700"/>
            <a:chExt cx="481050" cy="261850"/>
          </a:xfrm>
        </p:grpSpPr>
        <p:sp>
          <p:nvSpPr>
            <p:cNvPr id="931" name="Google Shape;931;p49"/>
            <p:cNvSpPr/>
            <p:nvPr/>
          </p:nvSpPr>
          <p:spPr>
            <a:xfrm>
              <a:off x="6104200" y="5081700"/>
              <a:ext cx="314825" cy="215575"/>
            </a:xfrm>
            <a:custGeom>
              <a:avLst/>
              <a:gdLst/>
              <a:ahLst/>
              <a:cxnLst/>
              <a:rect l="l" t="t" r="r" b="b"/>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9"/>
            <p:cNvSpPr/>
            <p:nvPr/>
          </p:nvSpPr>
          <p:spPr>
            <a:xfrm>
              <a:off x="5937975"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9"/>
            <p:cNvSpPr/>
            <p:nvPr/>
          </p:nvSpPr>
          <p:spPr>
            <a:xfrm>
              <a:off x="6352025"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49"/>
          <p:cNvGrpSpPr/>
          <p:nvPr/>
        </p:nvGrpSpPr>
        <p:grpSpPr>
          <a:xfrm>
            <a:off x="5461718" y="4356472"/>
            <a:ext cx="290183" cy="333678"/>
            <a:chOff x="6673500" y="5031175"/>
            <a:chExt cx="345250" cy="397000"/>
          </a:xfrm>
        </p:grpSpPr>
        <p:sp>
          <p:nvSpPr>
            <p:cNvPr id="935" name="Google Shape;935;p49"/>
            <p:cNvSpPr/>
            <p:nvPr/>
          </p:nvSpPr>
          <p:spPr>
            <a:xfrm>
              <a:off x="6731950" y="5031175"/>
              <a:ext cx="105375" cy="147375"/>
            </a:xfrm>
            <a:custGeom>
              <a:avLst/>
              <a:gdLst/>
              <a:ahLst/>
              <a:cxnLst/>
              <a:rect l="l" t="t" r="r" b="b"/>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9"/>
            <p:cNvSpPr/>
            <p:nvPr/>
          </p:nvSpPr>
          <p:spPr>
            <a:xfrm>
              <a:off x="6673500" y="5146850"/>
              <a:ext cx="84050" cy="116925"/>
            </a:xfrm>
            <a:custGeom>
              <a:avLst/>
              <a:gdLst/>
              <a:ahLst/>
              <a:cxnLst/>
              <a:rect l="l" t="t" r="r" b="b"/>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9"/>
            <p:cNvSpPr/>
            <p:nvPr/>
          </p:nvSpPr>
          <p:spPr>
            <a:xfrm>
              <a:off x="6859225" y="5033600"/>
              <a:ext cx="105350" cy="144950"/>
            </a:xfrm>
            <a:custGeom>
              <a:avLst/>
              <a:gdLst/>
              <a:ahLst/>
              <a:cxnLst/>
              <a:rect l="l" t="t" r="r" b="b"/>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9"/>
            <p:cNvSpPr/>
            <p:nvPr/>
          </p:nvSpPr>
          <p:spPr>
            <a:xfrm>
              <a:off x="6931675" y="5150500"/>
              <a:ext cx="87075" cy="115725"/>
            </a:xfrm>
            <a:custGeom>
              <a:avLst/>
              <a:gdLst/>
              <a:ahLst/>
              <a:cxnLst/>
              <a:rect l="l" t="t" r="r" b="b"/>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9"/>
            <p:cNvSpPr/>
            <p:nvPr/>
          </p:nvSpPr>
          <p:spPr>
            <a:xfrm>
              <a:off x="6715525" y="5180350"/>
              <a:ext cx="263050" cy="247825"/>
            </a:xfrm>
            <a:custGeom>
              <a:avLst/>
              <a:gdLst/>
              <a:ahLst/>
              <a:cxnLst/>
              <a:rect l="l" t="t" r="r" b="b"/>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49"/>
          <p:cNvGrpSpPr/>
          <p:nvPr/>
        </p:nvGrpSpPr>
        <p:grpSpPr>
          <a:xfrm>
            <a:off x="3153705" y="381117"/>
            <a:ext cx="387933" cy="345971"/>
            <a:chOff x="3927500" y="301425"/>
            <a:chExt cx="461550" cy="411625"/>
          </a:xfrm>
        </p:grpSpPr>
        <p:sp>
          <p:nvSpPr>
            <p:cNvPr id="941" name="Google Shape;941;p49"/>
            <p:cNvSpPr/>
            <p:nvPr/>
          </p:nvSpPr>
          <p:spPr>
            <a:xfrm>
              <a:off x="4080925"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9"/>
            <p:cNvSpPr/>
            <p:nvPr/>
          </p:nvSpPr>
          <p:spPr>
            <a:xfrm>
              <a:off x="3927500"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9"/>
            <p:cNvSpPr/>
            <p:nvPr/>
          </p:nvSpPr>
          <p:spPr>
            <a:xfrm>
              <a:off x="4234975"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9"/>
            <p:cNvSpPr/>
            <p:nvPr/>
          </p:nvSpPr>
          <p:spPr>
            <a:xfrm>
              <a:off x="4295850" y="442075"/>
              <a:ext cx="46300" cy="26225"/>
            </a:xfrm>
            <a:custGeom>
              <a:avLst/>
              <a:gdLst/>
              <a:ahLst/>
              <a:cxnLst/>
              <a:rect l="l" t="t" r="r" b="b"/>
              <a:pathLst>
                <a:path w="1852" h="1049" fill="none" extrusionOk="0">
                  <a:moveTo>
                    <a:pt x="1" y="1"/>
                  </a:moveTo>
                  <a:lnTo>
                    <a:pt x="1852" y="104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9"/>
            <p:cNvSpPr/>
            <p:nvPr/>
          </p:nvSpPr>
          <p:spPr>
            <a:xfrm>
              <a:off x="4296475" y="415900"/>
              <a:ext cx="45075" cy="78575"/>
            </a:xfrm>
            <a:custGeom>
              <a:avLst/>
              <a:gdLst/>
              <a:ahLst/>
              <a:cxnLst/>
              <a:rect l="l" t="t" r="r" b="b"/>
              <a:pathLst>
                <a:path w="1803" h="3143" fill="none" extrusionOk="0">
                  <a:moveTo>
                    <a:pt x="1802" y="1"/>
                  </a:moveTo>
                  <a:lnTo>
                    <a:pt x="0" y="314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9"/>
            <p:cNvSpPr/>
            <p:nvPr/>
          </p:nvSpPr>
          <p:spPr>
            <a:xfrm>
              <a:off x="3968275" y="590050"/>
              <a:ext cx="25" cy="6100"/>
            </a:xfrm>
            <a:custGeom>
              <a:avLst/>
              <a:gdLst/>
              <a:ahLst/>
              <a:cxnLst/>
              <a:rect l="l" t="t" r="r" b="b"/>
              <a:pathLst>
                <a:path w="1" h="244" fill="none" extrusionOk="0">
                  <a:moveTo>
                    <a:pt x="1" y="244"/>
                  </a:moveTo>
                  <a:lnTo>
                    <a:pt x="1" y="244"/>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9"/>
            <p:cNvSpPr/>
            <p:nvPr/>
          </p:nvSpPr>
          <p:spPr>
            <a:xfrm>
              <a:off x="3970725" y="558375"/>
              <a:ext cx="1850" cy="12200"/>
            </a:xfrm>
            <a:custGeom>
              <a:avLst/>
              <a:gdLst/>
              <a:ahLst/>
              <a:cxnLst/>
              <a:rect l="l" t="t" r="r" b="b"/>
              <a:pathLst>
                <a:path w="74" h="488" fill="none" extrusionOk="0">
                  <a:moveTo>
                    <a:pt x="0" y="488"/>
                  </a:moveTo>
                  <a:lnTo>
                    <a:pt x="7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9"/>
            <p:cNvSpPr/>
            <p:nvPr/>
          </p:nvSpPr>
          <p:spPr>
            <a:xfrm>
              <a:off x="3976200" y="527325"/>
              <a:ext cx="3675" cy="12200"/>
            </a:xfrm>
            <a:custGeom>
              <a:avLst/>
              <a:gdLst/>
              <a:ahLst/>
              <a:cxnLst/>
              <a:rect l="l" t="t" r="r" b="b"/>
              <a:pathLst>
                <a:path w="147" h="488" fill="none" extrusionOk="0">
                  <a:moveTo>
                    <a:pt x="0" y="488"/>
                  </a:moveTo>
                  <a:lnTo>
                    <a:pt x="98" y="147"/>
                  </a:lnTo>
                  <a:lnTo>
                    <a:pt x="14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9"/>
            <p:cNvSpPr/>
            <p:nvPr/>
          </p:nvSpPr>
          <p:spPr>
            <a:xfrm>
              <a:off x="3985950" y="498100"/>
              <a:ext cx="4875" cy="10975"/>
            </a:xfrm>
            <a:custGeom>
              <a:avLst/>
              <a:gdLst/>
              <a:ahLst/>
              <a:cxnLst/>
              <a:rect l="l" t="t" r="r" b="b"/>
              <a:pathLst>
                <a:path w="195" h="439" fill="none" extrusionOk="0">
                  <a:moveTo>
                    <a:pt x="0" y="439"/>
                  </a:moveTo>
                  <a:lnTo>
                    <a:pt x="195" y="25"/>
                  </a:lnTo>
                  <a:lnTo>
                    <a:pt x="1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9"/>
            <p:cNvSpPr/>
            <p:nvPr/>
          </p:nvSpPr>
          <p:spPr>
            <a:xfrm>
              <a:off x="4000550" y="471300"/>
              <a:ext cx="7325" cy="9775"/>
            </a:xfrm>
            <a:custGeom>
              <a:avLst/>
              <a:gdLst/>
              <a:ahLst/>
              <a:cxnLst/>
              <a:rect l="l" t="t" r="r" b="b"/>
              <a:pathLst>
                <a:path w="293" h="391" fill="none" extrusionOk="0">
                  <a:moveTo>
                    <a:pt x="1" y="391"/>
                  </a:moveTo>
                  <a:lnTo>
                    <a:pt x="74" y="269"/>
                  </a:lnTo>
                  <a:lnTo>
                    <a:pt x="29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9"/>
            <p:cNvSpPr/>
            <p:nvPr/>
          </p:nvSpPr>
          <p:spPr>
            <a:xfrm>
              <a:off x="4021250"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9"/>
            <p:cNvSpPr/>
            <p:nvPr/>
          </p:nvSpPr>
          <p:spPr>
            <a:xfrm>
              <a:off x="4049250" y="440250"/>
              <a:ext cx="11600" cy="2475"/>
            </a:xfrm>
            <a:custGeom>
              <a:avLst/>
              <a:gdLst/>
              <a:ahLst/>
              <a:cxnLst/>
              <a:rect l="l" t="t" r="r" b="b"/>
              <a:pathLst>
                <a:path w="464" h="99" fill="none" extrusionOk="0">
                  <a:moveTo>
                    <a:pt x="1" y="98"/>
                  </a:moveTo>
                  <a:lnTo>
                    <a:pt x="220" y="50"/>
                  </a:lnTo>
                  <a:lnTo>
                    <a:pt x="464" y="1"/>
                  </a:lnTo>
                  <a:lnTo>
                    <a:pt x="464"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9"/>
            <p:cNvSpPr/>
            <p:nvPr/>
          </p:nvSpPr>
          <p:spPr>
            <a:xfrm>
              <a:off x="4080325" y="439650"/>
              <a:ext cx="12200" cy="1850"/>
            </a:xfrm>
            <a:custGeom>
              <a:avLst/>
              <a:gdLst/>
              <a:ahLst/>
              <a:cxnLst/>
              <a:rect l="l" t="t" r="r" b="b"/>
              <a:pathLst>
                <a:path w="488" h="74" fill="none" extrusionOk="0">
                  <a:moveTo>
                    <a:pt x="0" y="0"/>
                  </a:moveTo>
                  <a:lnTo>
                    <a:pt x="146" y="0"/>
                  </a:lnTo>
                  <a:lnTo>
                    <a:pt x="463" y="74"/>
                  </a:lnTo>
                  <a:lnTo>
                    <a:pt x="487" y="7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9"/>
            <p:cNvSpPr/>
            <p:nvPr/>
          </p:nvSpPr>
          <p:spPr>
            <a:xfrm>
              <a:off x="4110150" y="450000"/>
              <a:ext cx="9150" cy="7950"/>
            </a:xfrm>
            <a:custGeom>
              <a:avLst/>
              <a:gdLst/>
              <a:ahLst/>
              <a:cxnLst/>
              <a:rect l="l" t="t" r="r" b="b"/>
              <a:pathLst>
                <a:path w="366" h="318" fill="none" extrusionOk="0">
                  <a:moveTo>
                    <a:pt x="0" y="1"/>
                  </a:moveTo>
                  <a:lnTo>
                    <a:pt x="98" y="74"/>
                  </a:lnTo>
                  <a:lnTo>
                    <a:pt x="317" y="268"/>
                  </a:lnTo>
                  <a:lnTo>
                    <a:pt x="366" y="31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9"/>
            <p:cNvSpPr/>
            <p:nvPr/>
          </p:nvSpPr>
          <p:spPr>
            <a:xfrm>
              <a:off x="4130250" y="473750"/>
              <a:ext cx="4900" cy="10975"/>
            </a:xfrm>
            <a:custGeom>
              <a:avLst/>
              <a:gdLst/>
              <a:ahLst/>
              <a:cxnLst/>
              <a:rect l="l" t="t" r="r" b="b"/>
              <a:pathLst>
                <a:path w="196" h="439" fill="none" extrusionOk="0">
                  <a:moveTo>
                    <a:pt x="0" y="0"/>
                  </a:moveTo>
                  <a:lnTo>
                    <a:pt x="25" y="73"/>
                  </a:lnTo>
                  <a:lnTo>
                    <a:pt x="171" y="366"/>
                  </a:lnTo>
                  <a:lnTo>
                    <a:pt x="195" y="43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9"/>
            <p:cNvSpPr/>
            <p:nvPr/>
          </p:nvSpPr>
          <p:spPr>
            <a:xfrm>
              <a:off x="4141800" y="502975"/>
              <a:ext cx="3700" cy="11600"/>
            </a:xfrm>
            <a:custGeom>
              <a:avLst/>
              <a:gdLst/>
              <a:ahLst/>
              <a:cxnLst/>
              <a:rect l="l" t="t" r="r" b="b"/>
              <a:pathLst>
                <a:path w="148" h="464" fill="none" extrusionOk="0">
                  <a:moveTo>
                    <a:pt x="1" y="0"/>
                  </a:moveTo>
                  <a:lnTo>
                    <a:pt x="147"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9"/>
            <p:cNvSpPr/>
            <p:nvPr/>
          </p:nvSpPr>
          <p:spPr>
            <a:xfrm>
              <a:off x="4150950" y="533425"/>
              <a:ext cx="3675" cy="11575"/>
            </a:xfrm>
            <a:custGeom>
              <a:avLst/>
              <a:gdLst/>
              <a:ahLst/>
              <a:cxnLst/>
              <a:rect l="l" t="t" r="r" b="b"/>
              <a:pathLst>
                <a:path w="147" h="463" fill="none" extrusionOk="0">
                  <a:moveTo>
                    <a:pt x="0" y="0"/>
                  </a:moveTo>
                  <a:lnTo>
                    <a:pt x="146"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9"/>
            <p:cNvSpPr/>
            <p:nvPr/>
          </p:nvSpPr>
          <p:spPr>
            <a:xfrm>
              <a:off x="4160675"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9"/>
            <p:cNvSpPr/>
            <p:nvPr/>
          </p:nvSpPr>
          <p:spPr>
            <a:xfrm>
              <a:off x="4175300" y="591875"/>
              <a:ext cx="7325" cy="9150"/>
            </a:xfrm>
            <a:custGeom>
              <a:avLst/>
              <a:gdLst/>
              <a:ahLst/>
              <a:cxnLst/>
              <a:rect l="l" t="t" r="r" b="b"/>
              <a:pathLst>
                <a:path w="293" h="366" fill="none" extrusionOk="0">
                  <a:moveTo>
                    <a:pt x="0" y="0"/>
                  </a:moveTo>
                  <a:lnTo>
                    <a:pt x="98" y="146"/>
                  </a:lnTo>
                  <a:lnTo>
                    <a:pt x="293" y="36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9"/>
            <p:cNvSpPr/>
            <p:nvPr/>
          </p:nvSpPr>
          <p:spPr>
            <a:xfrm>
              <a:off x="4198425" y="613175"/>
              <a:ext cx="11000" cy="4900"/>
            </a:xfrm>
            <a:custGeom>
              <a:avLst/>
              <a:gdLst/>
              <a:ahLst/>
              <a:cxnLst/>
              <a:rect l="l" t="t" r="r" b="b"/>
              <a:pathLst>
                <a:path w="440" h="196" fill="none" extrusionOk="0">
                  <a:moveTo>
                    <a:pt x="1" y="1"/>
                  </a:moveTo>
                  <a:lnTo>
                    <a:pt x="171" y="98"/>
                  </a:lnTo>
                  <a:lnTo>
                    <a:pt x="439" y="19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9"/>
            <p:cNvSpPr/>
            <p:nvPr/>
          </p:nvSpPr>
          <p:spPr>
            <a:xfrm>
              <a:off x="4228275" y="621100"/>
              <a:ext cx="12200" cy="625"/>
            </a:xfrm>
            <a:custGeom>
              <a:avLst/>
              <a:gdLst/>
              <a:ahLst/>
              <a:cxnLst/>
              <a:rect l="l" t="t" r="r" b="b"/>
              <a:pathLst>
                <a:path w="488" h="25" fill="none" extrusionOk="0">
                  <a:moveTo>
                    <a:pt x="0" y="0"/>
                  </a:moveTo>
                  <a:lnTo>
                    <a:pt x="49" y="25"/>
                  </a:lnTo>
                  <a:lnTo>
                    <a:pt x="487" y="0"/>
                  </a:lnTo>
                  <a:lnTo>
                    <a:pt x="48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9"/>
            <p:cNvSpPr/>
            <p:nvPr/>
          </p:nvSpPr>
          <p:spPr>
            <a:xfrm>
              <a:off x="4259925" y="616225"/>
              <a:ext cx="11600" cy="3075"/>
            </a:xfrm>
            <a:custGeom>
              <a:avLst/>
              <a:gdLst/>
              <a:ahLst/>
              <a:cxnLst/>
              <a:rect l="l" t="t" r="r" b="b"/>
              <a:pathLst>
                <a:path w="464" h="123" fill="none" extrusionOk="0">
                  <a:moveTo>
                    <a:pt x="1" y="122"/>
                  </a:moveTo>
                  <a:lnTo>
                    <a:pt x="196" y="73"/>
                  </a:lnTo>
                  <a:lnTo>
                    <a:pt x="464" y="0"/>
                  </a:lnTo>
                  <a:lnTo>
                    <a:pt x="46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9"/>
            <p:cNvSpPr/>
            <p:nvPr/>
          </p:nvSpPr>
          <p:spPr>
            <a:xfrm>
              <a:off x="4289775" y="602225"/>
              <a:ext cx="10375" cy="6725"/>
            </a:xfrm>
            <a:custGeom>
              <a:avLst/>
              <a:gdLst/>
              <a:ahLst/>
              <a:cxnLst/>
              <a:rect l="l" t="t" r="r" b="b"/>
              <a:pathLst>
                <a:path w="415" h="269" fill="none" extrusionOk="0">
                  <a:moveTo>
                    <a:pt x="0" y="268"/>
                  </a:moveTo>
                  <a:lnTo>
                    <a:pt x="195" y="146"/>
                  </a:lnTo>
                  <a:lnTo>
                    <a:pt x="390" y="0"/>
                  </a:lnTo>
                  <a:lnTo>
                    <a:pt x="41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9"/>
            <p:cNvSpPr/>
            <p:nvPr/>
          </p:nvSpPr>
          <p:spPr>
            <a:xfrm>
              <a:off x="4313525"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9"/>
            <p:cNvSpPr/>
            <p:nvPr/>
          </p:nvSpPr>
          <p:spPr>
            <a:xfrm>
              <a:off x="4326300" y="547425"/>
              <a:ext cx="2450" cy="12200"/>
            </a:xfrm>
            <a:custGeom>
              <a:avLst/>
              <a:gdLst/>
              <a:ahLst/>
              <a:cxnLst/>
              <a:rect l="l" t="t" r="r" b="b"/>
              <a:pathLst>
                <a:path w="98" h="488" fill="none" extrusionOk="0">
                  <a:moveTo>
                    <a:pt x="0" y="487"/>
                  </a:moveTo>
                  <a:lnTo>
                    <a:pt x="49" y="293"/>
                  </a:lnTo>
                  <a:lnTo>
                    <a:pt x="9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9"/>
            <p:cNvSpPr/>
            <p:nvPr/>
          </p:nvSpPr>
          <p:spPr>
            <a:xfrm>
              <a:off x="4329350" y="515750"/>
              <a:ext cx="625" cy="12200"/>
            </a:xfrm>
            <a:custGeom>
              <a:avLst/>
              <a:gdLst/>
              <a:ahLst/>
              <a:cxnLst/>
              <a:rect l="l" t="t" r="r" b="b"/>
              <a:pathLst>
                <a:path w="25" h="488" fill="none" extrusionOk="0">
                  <a:moveTo>
                    <a:pt x="25" y="488"/>
                  </a:moveTo>
                  <a:lnTo>
                    <a:pt x="25" y="464"/>
                  </a:lnTo>
                  <a:lnTo>
                    <a:pt x="25" y="123"/>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9"/>
            <p:cNvSpPr/>
            <p:nvPr/>
          </p:nvSpPr>
          <p:spPr>
            <a:xfrm>
              <a:off x="4325075" y="488975"/>
              <a:ext cx="1250" cy="6100"/>
            </a:xfrm>
            <a:custGeom>
              <a:avLst/>
              <a:gdLst/>
              <a:ahLst/>
              <a:cxnLst/>
              <a:rect l="l" t="t" r="r" b="b"/>
              <a:pathLst>
                <a:path w="50" h="244" fill="none" extrusionOk="0">
                  <a:moveTo>
                    <a:pt x="49" y="244"/>
                  </a:moveTo>
                  <a:lnTo>
                    <a:pt x="49" y="244"/>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49"/>
          <p:cNvGrpSpPr/>
          <p:nvPr/>
        </p:nvGrpSpPr>
        <p:grpSpPr>
          <a:xfrm>
            <a:off x="5441252" y="387778"/>
            <a:ext cx="332670" cy="332670"/>
            <a:chOff x="6649150" y="309350"/>
            <a:chExt cx="395800" cy="395800"/>
          </a:xfrm>
        </p:grpSpPr>
        <p:sp>
          <p:nvSpPr>
            <p:cNvPr id="969" name="Google Shape;969;p49"/>
            <p:cNvSpPr/>
            <p:nvPr/>
          </p:nvSpPr>
          <p:spPr>
            <a:xfrm>
              <a:off x="6649150"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9"/>
            <p:cNvSpPr/>
            <p:nvPr/>
          </p:nvSpPr>
          <p:spPr>
            <a:xfrm>
              <a:off x="6673500"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9"/>
            <p:cNvSpPr/>
            <p:nvPr/>
          </p:nvSpPr>
          <p:spPr>
            <a:xfrm>
              <a:off x="6848850" y="397625"/>
              <a:ext cx="54825" cy="169300"/>
            </a:xfrm>
            <a:custGeom>
              <a:avLst/>
              <a:gdLst/>
              <a:ahLst/>
              <a:cxnLst/>
              <a:rect l="l" t="t" r="r" b="b"/>
              <a:pathLst>
                <a:path w="2193" h="6772" fill="none" extrusionOk="0">
                  <a:moveTo>
                    <a:pt x="1" y="1"/>
                  </a:moveTo>
                  <a:lnTo>
                    <a:pt x="1" y="4580"/>
                  </a:lnTo>
                  <a:lnTo>
                    <a:pt x="2193" y="677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9"/>
            <p:cNvSpPr/>
            <p:nvPr/>
          </p:nvSpPr>
          <p:spPr>
            <a:xfrm>
              <a:off x="6847025" y="333700"/>
              <a:ext cx="25" cy="29250"/>
            </a:xfrm>
            <a:custGeom>
              <a:avLst/>
              <a:gdLst/>
              <a:ahLst/>
              <a:cxnLst/>
              <a:rect l="l" t="t" r="r" b="b"/>
              <a:pathLst>
                <a:path w="1" h="1170" fill="none" extrusionOk="0">
                  <a:moveTo>
                    <a:pt x="1" y="1170"/>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9"/>
            <p:cNvSpPr/>
            <p:nvPr/>
          </p:nvSpPr>
          <p:spPr>
            <a:xfrm>
              <a:off x="6760575" y="356850"/>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9"/>
            <p:cNvSpPr/>
            <p:nvPr/>
          </p:nvSpPr>
          <p:spPr>
            <a:xfrm>
              <a:off x="6760575" y="356850"/>
              <a:ext cx="14025" cy="24975"/>
            </a:xfrm>
            <a:custGeom>
              <a:avLst/>
              <a:gdLst/>
              <a:ahLst/>
              <a:cxnLst/>
              <a:rect l="l" t="t" r="r" b="b"/>
              <a:pathLst>
                <a:path w="561" h="999" fill="none" extrusionOk="0">
                  <a:moveTo>
                    <a:pt x="1" y="0"/>
                  </a:moveTo>
                  <a:lnTo>
                    <a:pt x="561"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9"/>
            <p:cNvSpPr/>
            <p:nvPr/>
          </p:nvSpPr>
          <p:spPr>
            <a:xfrm>
              <a:off x="6696650" y="420775"/>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9"/>
            <p:cNvSpPr/>
            <p:nvPr/>
          </p:nvSpPr>
          <p:spPr>
            <a:xfrm>
              <a:off x="6696650" y="420775"/>
              <a:ext cx="24975" cy="14025"/>
            </a:xfrm>
            <a:custGeom>
              <a:avLst/>
              <a:gdLst/>
              <a:ahLst/>
              <a:cxnLst/>
              <a:rect l="l" t="t" r="r" b="b"/>
              <a:pathLst>
                <a:path w="999" h="561" fill="none" extrusionOk="0">
                  <a:moveTo>
                    <a:pt x="0" y="0"/>
                  </a:moveTo>
                  <a:lnTo>
                    <a:pt x="999" y="5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9"/>
            <p:cNvSpPr/>
            <p:nvPr/>
          </p:nvSpPr>
          <p:spPr>
            <a:xfrm>
              <a:off x="6673500" y="507225"/>
              <a:ext cx="29250" cy="25"/>
            </a:xfrm>
            <a:custGeom>
              <a:avLst/>
              <a:gdLst/>
              <a:ahLst/>
              <a:cxnLst/>
              <a:rect l="l" t="t" r="r" b="b"/>
              <a:pathLst>
                <a:path w="1170" h="1" fill="none" extrusionOk="0">
                  <a:moveTo>
                    <a:pt x="1" y="1"/>
                  </a:moveTo>
                  <a:lnTo>
                    <a:pt x="117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9"/>
            <p:cNvSpPr/>
            <p:nvPr/>
          </p:nvSpPr>
          <p:spPr>
            <a:xfrm>
              <a:off x="6696650" y="593700"/>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9"/>
            <p:cNvSpPr/>
            <p:nvPr/>
          </p:nvSpPr>
          <p:spPr>
            <a:xfrm>
              <a:off x="6696650" y="579700"/>
              <a:ext cx="24975" cy="14025"/>
            </a:xfrm>
            <a:custGeom>
              <a:avLst/>
              <a:gdLst/>
              <a:ahLst/>
              <a:cxnLst/>
              <a:rect l="l" t="t" r="r" b="b"/>
              <a:pathLst>
                <a:path w="999" h="561" fill="none" extrusionOk="0">
                  <a:moveTo>
                    <a:pt x="0" y="560"/>
                  </a:moveTo>
                  <a:lnTo>
                    <a:pt x="999"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9"/>
            <p:cNvSpPr/>
            <p:nvPr/>
          </p:nvSpPr>
          <p:spPr>
            <a:xfrm>
              <a:off x="6760575" y="632675"/>
              <a:ext cx="14025" cy="24975"/>
            </a:xfrm>
            <a:custGeom>
              <a:avLst/>
              <a:gdLst/>
              <a:ahLst/>
              <a:cxnLst/>
              <a:rect l="l" t="t" r="r" b="b"/>
              <a:pathLst>
                <a:path w="561" h="999" fill="none" extrusionOk="0">
                  <a:moveTo>
                    <a:pt x="1" y="999"/>
                  </a:moveTo>
                  <a:lnTo>
                    <a:pt x="56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9"/>
            <p:cNvSpPr/>
            <p:nvPr/>
          </p:nvSpPr>
          <p:spPr>
            <a:xfrm>
              <a:off x="6760575" y="657625"/>
              <a:ext cx="25" cy="25"/>
            </a:xfrm>
            <a:custGeom>
              <a:avLst/>
              <a:gdLst/>
              <a:ahLst/>
              <a:cxnLst/>
              <a:rect l="l" t="t" r="r" b="b"/>
              <a:pathLst>
                <a:path w="1" h="1" fill="none" extrusionOk="0">
                  <a:moveTo>
                    <a:pt x="1"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9"/>
            <p:cNvSpPr/>
            <p:nvPr/>
          </p:nvSpPr>
          <p:spPr>
            <a:xfrm>
              <a:off x="6847025" y="651550"/>
              <a:ext cx="25" cy="29250"/>
            </a:xfrm>
            <a:custGeom>
              <a:avLst/>
              <a:gdLst/>
              <a:ahLst/>
              <a:cxnLst/>
              <a:rect l="l" t="t" r="r" b="b"/>
              <a:pathLst>
                <a:path w="1" h="1170" fill="none" extrusionOk="0">
                  <a:moveTo>
                    <a:pt x="1" y="0"/>
                  </a:moveTo>
                  <a:lnTo>
                    <a:pt x="1" y="116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9"/>
            <p:cNvSpPr/>
            <p:nvPr/>
          </p:nvSpPr>
          <p:spPr>
            <a:xfrm>
              <a:off x="6919500" y="632675"/>
              <a:ext cx="14025" cy="24975"/>
            </a:xfrm>
            <a:custGeom>
              <a:avLst/>
              <a:gdLst/>
              <a:ahLst/>
              <a:cxnLst/>
              <a:rect l="l" t="t" r="r" b="b"/>
              <a:pathLst>
                <a:path w="561" h="999" fill="none" extrusionOk="0">
                  <a:moveTo>
                    <a:pt x="560" y="999"/>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9"/>
            <p:cNvSpPr/>
            <p:nvPr/>
          </p:nvSpPr>
          <p:spPr>
            <a:xfrm>
              <a:off x="6933500" y="657625"/>
              <a:ext cx="25" cy="25"/>
            </a:xfrm>
            <a:custGeom>
              <a:avLst/>
              <a:gdLst/>
              <a:ahLst/>
              <a:cxnLst/>
              <a:rect l="l" t="t" r="r" b="b"/>
              <a:pathLst>
                <a:path w="1" h="1" fill="none" extrusionOk="0">
                  <a:moveTo>
                    <a:pt x="0"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9"/>
            <p:cNvSpPr/>
            <p:nvPr/>
          </p:nvSpPr>
          <p:spPr>
            <a:xfrm>
              <a:off x="6972475" y="579700"/>
              <a:ext cx="24975" cy="14025"/>
            </a:xfrm>
            <a:custGeom>
              <a:avLst/>
              <a:gdLst/>
              <a:ahLst/>
              <a:cxnLst/>
              <a:rect l="l" t="t" r="r" b="b"/>
              <a:pathLst>
                <a:path w="999" h="561" fill="none" extrusionOk="0">
                  <a:moveTo>
                    <a:pt x="999" y="56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9"/>
            <p:cNvSpPr/>
            <p:nvPr/>
          </p:nvSpPr>
          <p:spPr>
            <a:xfrm>
              <a:off x="6997425" y="593700"/>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9"/>
            <p:cNvSpPr/>
            <p:nvPr/>
          </p:nvSpPr>
          <p:spPr>
            <a:xfrm>
              <a:off x="6991350" y="507225"/>
              <a:ext cx="29250" cy="25"/>
            </a:xfrm>
            <a:custGeom>
              <a:avLst/>
              <a:gdLst/>
              <a:ahLst/>
              <a:cxnLst/>
              <a:rect l="l" t="t" r="r" b="b"/>
              <a:pathLst>
                <a:path w="1170" h="1" fill="none" extrusionOk="0">
                  <a:moveTo>
                    <a:pt x="116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9"/>
            <p:cNvSpPr/>
            <p:nvPr/>
          </p:nvSpPr>
          <p:spPr>
            <a:xfrm>
              <a:off x="6972475" y="420775"/>
              <a:ext cx="24975" cy="14025"/>
            </a:xfrm>
            <a:custGeom>
              <a:avLst/>
              <a:gdLst/>
              <a:ahLst/>
              <a:cxnLst/>
              <a:rect l="l" t="t" r="r" b="b"/>
              <a:pathLst>
                <a:path w="999" h="561" fill="none" extrusionOk="0">
                  <a:moveTo>
                    <a:pt x="0" y="561"/>
                  </a:moveTo>
                  <a:lnTo>
                    <a:pt x="999"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9"/>
            <p:cNvSpPr/>
            <p:nvPr/>
          </p:nvSpPr>
          <p:spPr>
            <a:xfrm>
              <a:off x="6997425" y="420775"/>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9"/>
            <p:cNvSpPr/>
            <p:nvPr/>
          </p:nvSpPr>
          <p:spPr>
            <a:xfrm>
              <a:off x="6919500" y="356850"/>
              <a:ext cx="14025" cy="24975"/>
            </a:xfrm>
            <a:custGeom>
              <a:avLst/>
              <a:gdLst/>
              <a:ahLst/>
              <a:cxnLst/>
              <a:rect l="l" t="t" r="r" b="b"/>
              <a:pathLst>
                <a:path w="561" h="999" fill="none" extrusionOk="0">
                  <a:moveTo>
                    <a:pt x="560" y="0"/>
                  </a:moveTo>
                  <a:lnTo>
                    <a:pt x="0"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9"/>
            <p:cNvSpPr/>
            <p:nvPr/>
          </p:nvSpPr>
          <p:spPr>
            <a:xfrm>
              <a:off x="6933500" y="356850"/>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49"/>
          <p:cNvGrpSpPr/>
          <p:nvPr/>
        </p:nvGrpSpPr>
        <p:grpSpPr>
          <a:xfrm>
            <a:off x="4873705" y="395448"/>
            <a:ext cx="337797" cy="319873"/>
            <a:chOff x="5973900" y="318475"/>
            <a:chExt cx="401900" cy="380575"/>
          </a:xfrm>
        </p:grpSpPr>
        <p:sp>
          <p:nvSpPr>
            <p:cNvPr id="993" name="Google Shape;993;p49"/>
            <p:cNvSpPr/>
            <p:nvPr/>
          </p:nvSpPr>
          <p:spPr>
            <a:xfrm>
              <a:off x="5973900"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9"/>
            <p:cNvSpPr/>
            <p:nvPr/>
          </p:nvSpPr>
          <p:spPr>
            <a:xfrm>
              <a:off x="6024450"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9"/>
            <p:cNvSpPr/>
            <p:nvPr/>
          </p:nvSpPr>
          <p:spPr>
            <a:xfrm>
              <a:off x="6280175"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9"/>
            <p:cNvSpPr/>
            <p:nvPr/>
          </p:nvSpPr>
          <p:spPr>
            <a:xfrm>
              <a:off x="5973900"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9"/>
            <p:cNvSpPr/>
            <p:nvPr/>
          </p:nvSpPr>
          <p:spPr>
            <a:xfrm>
              <a:off x="6302700"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9"/>
            <p:cNvSpPr/>
            <p:nvPr/>
          </p:nvSpPr>
          <p:spPr>
            <a:xfrm>
              <a:off x="6046975"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9"/>
            <p:cNvSpPr/>
            <p:nvPr/>
          </p:nvSpPr>
          <p:spPr>
            <a:xfrm>
              <a:off x="5973900"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9"/>
            <p:cNvSpPr/>
            <p:nvPr/>
          </p:nvSpPr>
          <p:spPr>
            <a:xfrm>
              <a:off x="6024450"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9"/>
            <p:cNvSpPr/>
            <p:nvPr/>
          </p:nvSpPr>
          <p:spPr>
            <a:xfrm>
              <a:off x="6024450" y="573000"/>
              <a:ext cx="300800" cy="25"/>
            </a:xfrm>
            <a:custGeom>
              <a:avLst/>
              <a:gdLst/>
              <a:ahLst/>
              <a:cxnLst/>
              <a:rect l="l" t="t" r="r" b="b"/>
              <a:pathLst>
                <a:path w="12032" h="1" fill="none" extrusionOk="0">
                  <a:moveTo>
                    <a:pt x="0" y="0"/>
                  </a:moveTo>
                  <a:lnTo>
                    <a:pt x="1203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9"/>
            <p:cNvSpPr/>
            <p:nvPr/>
          </p:nvSpPr>
          <p:spPr>
            <a:xfrm>
              <a:off x="6024450" y="514550"/>
              <a:ext cx="300800" cy="25"/>
            </a:xfrm>
            <a:custGeom>
              <a:avLst/>
              <a:gdLst/>
              <a:ahLst/>
              <a:cxnLst/>
              <a:rect l="l" t="t" r="r" b="b"/>
              <a:pathLst>
                <a:path w="12032" h="1" fill="none" extrusionOk="0">
                  <a:moveTo>
                    <a:pt x="0" y="0"/>
                  </a:moveTo>
                  <a:lnTo>
                    <a:pt x="1203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9"/>
            <p:cNvSpPr/>
            <p:nvPr/>
          </p:nvSpPr>
          <p:spPr>
            <a:xfrm>
              <a:off x="6264950"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9"/>
            <p:cNvSpPr/>
            <p:nvPr/>
          </p:nvSpPr>
          <p:spPr>
            <a:xfrm>
              <a:off x="6204675" y="456100"/>
              <a:ext cx="25" cy="175375"/>
            </a:xfrm>
            <a:custGeom>
              <a:avLst/>
              <a:gdLst/>
              <a:ahLst/>
              <a:cxnLst/>
              <a:rect l="l" t="t" r="r" b="b"/>
              <a:pathLst>
                <a:path w="1" h="7015" fill="none" extrusionOk="0">
                  <a:moveTo>
                    <a:pt x="0" y="0"/>
                  </a:moveTo>
                  <a:lnTo>
                    <a:pt x="0"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9"/>
            <p:cNvSpPr/>
            <p:nvPr/>
          </p:nvSpPr>
          <p:spPr>
            <a:xfrm>
              <a:off x="6145000"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9"/>
            <p:cNvSpPr/>
            <p:nvPr/>
          </p:nvSpPr>
          <p:spPr>
            <a:xfrm>
              <a:off x="6084725"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49"/>
          <p:cNvGrpSpPr/>
          <p:nvPr/>
        </p:nvGrpSpPr>
        <p:grpSpPr>
          <a:xfrm>
            <a:off x="918858" y="908741"/>
            <a:ext cx="342882" cy="418128"/>
            <a:chOff x="1268550" y="929175"/>
            <a:chExt cx="407950" cy="497475"/>
          </a:xfrm>
        </p:grpSpPr>
        <p:sp>
          <p:nvSpPr>
            <p:cNvPr id="1008" name="Google Shape;1008;p49"/>
            <p:cNvSpPr/>
            <p:nvPr/>
          </p:nvSpPr>
          <p:spPr>
            <a:xfrm>
              <a:off x="1268550" y="953550"/>
              <a:ext cx="387250" cy="473100"/>
            </a:xfrm>
            <a:custGeom>
              <a:avLst/>
              <a:gdLst/>
              <a:ahLst/>
              <a:cxnLst/>
              <a:rect l="l" t="t" r="r" b="b"/>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9"/>
            <p:cNvSpPr/>
            <p:nvPr/>
          </p:nvSpPr>
          <p:spPr>
            <a:xfrm>
              <a:off x="1298975" y="929175"/>
              <a:ext cx="377525" cy="462775"/>
            </a:xfrm>
            <a:custGeom>
              <a:avLst/>
              <a:gdLst/>
              <a:ahLst/>
              <a:cxnLst/>
              <a:rect l="l" t="t" r="r" b="b"/>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9"/>
            <p:cNvSpPr/>
            <p:nvPr/>
          </p:nvSpPr>
          <p:spPr>
            <a:xfrm>
              <a:off x="15924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49"/>
          <p:cNvGrpSpPr/>
          <p:nvPr/>
        </p:nvGrpSpPr>
        <p:grpSpPr>
          <a:xfrm>
            <a:off x="5404922" y="924605"/>
            <a:ext cx="405331" cy="388962"/>
            <a:chOff x="6605925" y="948050"/>
            <a:chExt cx="482250" cy="462775"/>
          </a:xfrm>
        </p:grpSpPr>
        <p:sp>
          <p:nvSpPr>
            <p:cNvPr id="1012" name="Google Shape;1012;p49"/>
            <p:cNvSpPr/>
            <p:nvPr/>
          </p:nvSpPr>
          <p:spPr>
            <a:xfrm>
              <a:off x="6847025" y="1209875"/>
              <a:ext cx="60325" cy="200950"/>
            </a:xfrm>
            <a:custGeom>
              <a:avLst/>
              <a:gdLst/>
              <a:ahLst/>
              <a:cxnLst/>
              <a:rect l="l" t="t" r="r" b="b"/>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9"/>
            <p:cNvSpPr/>
            <p:nvPr/>
          </p:nvSpPr>
          <p:spPr>
            <a:xfrm>
              <a:off x="6605925" y="971800"/>
              <a:ext cx="482250" cy="228350"/>
            </a:xfrm>
            <a:custGeom>
              <a:avLst/>
              <a:gdLst/>
              <a:ahLst/>
              <a:cxnLst/>
              <a:rect l="l" t="t" r="r" b="b"/>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9"/>
            <p:cNvSpPr/>
            <p:nvPr/>
          </p:nvSpPr>
          <p:spPr>
            <a:xfrm>
              <a:off x="6847025" y="948050"/>
              <a:ext cx="25" cy="23775"/>
            </a:xfrm>
            <a:custGeom>
              <a:avLst/>
              <a:gdLst/>
              <a:ahLst/>
              <a:cxnLst/>
              <a:rect l="l" t="t" r="r" b="b"/>
              <a:pathLst>
                <a:path w="1" h="951" fill="none" extrusionOk="0">
                  <a:moveTo>
                    <a:pt x="1" y="95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9"/>
            <p:cNvSpPr/>
            <p:nvPr/>
          </p:nvSpPr>
          <p:spPr>
            <a:xfrm>
              <a:off x="6847025" y="1001025"/>
              <a:ext cx="25" cy="183900"/>
            </a:xfrm>
            <a:custGeom>
              <a:avLst/>
              <a:gdLst/>
              <a:ahLst/>
              <a:cxnLst/>
              <a:rect l="l" t="t" r="r" b="b"/>
              <a:pathLst>
                <a:path w="1" h="7356" fill="none" extrusionOk="0">
                  <a:moveTo>
                    <a:pt x="1" y="1"/>
                  </a:moveTo>
                  <a:lnTo>
                    <a:pt x="1" y="735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9"/>
            <p:cNvSpPr/>
            <p:nvPr/>
          </p:nvSpPr>
          <p:spPr>
            <a:xfrm>
              <a:off x="6872000" y="994325"/>
              <a:ext cx="85275" cy="190600"/>
            </a:xfrm>
            <a:custGeom>
              <a:avLst/>
              <a:gdLst/>
              <a:ahLst/>
              <a:cxnLst/>
              <a:rect l="l" t="t" r="r" b="b"/>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9"/>
            <p:cNvSpPr/>
            <p:nvPr/>
          </p:nvSpPr>
          <p:spPr>
            <a:xfrm>
              <a:off x="6736825" y="994325"/>
              <a:ext cx="85275" cy="190600"/>
            </a:xfrm>
            <a:custGeom>
              <a:avLst/>
              <a:gdLst/>
              <a:ahLst/>
              <a:cxnLst/>
              <a:rect l="l" t="t" r="r" b="b"/>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49"/>
          <p:cNvGrpSpPr/>
          <p:nvPr/>
        </p:nvGrpSpPr>
        <p:grpSpPr>
          <a:xfrm>
            <a:off x="5499604" y="2076574"/>
            <a:ext cx="215966" cy="342399"/>
            <a:chOff x="6718575" y="2318625"/>
            <a:chExt cx="256950" cy="407375"/>
          </a:xfrm>
        </p:grpSpPr>
        <p:sp>
          <p:nvSpPr>
            <p:cNvPr id="1019" name="Google Shape;1019;p49"/>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 name="Google Shape;1027;p49"/>
          <p:cNvGrpSpPr/>
          <p:nvPr/>
        </p:nvGrpSpPr>
        <p:grpSpPr>
          <a:xfrm>
            <a:off x="2600993" y="2703482"/>
            <a:ext cx="363369" cy="221115"/>
            <a:chOff x="3269900" y="3064500"/>
            <a:chExt cx="432325" cy="263075"/>
          </a:xfrm>
        </p:grpSpPr>
        <p:sp>
          <p:nvSpPr>
            <p:cNvPr id="1028" name="Google Shape;1028;p49"/>
            <p:cNvSpPr/>
            <p:nvPr/>
          </p:nvSpPr>
          <p:spPr>
            <a:xfrm>
              <a:off x="3269900"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3445875"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3381925"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49"/>
          <p:cNvGrpSpPr/>
          <p:nvPr/>
        </p:nvGrpSpPr>
        <p:grpSpPr>
          <a:xfrm>
            <a:off x="5475019" y="2635926"/>
            <a:ext cx="265115" cy="372594"/>
            <a:chOff x="6689325" y="2984125"/>
            <a:chExt cx="315425" cy="443300"/>
          </a:xfrm>
        </p:grpSpPr>
        <p:sp>
          <p:nvSpPr>
            <p:cNvPr id="1032" name="Google Shape;1032;p49"/>
            <p:cNvSpPr/>
            <p:nvPr/>
          </p:nvSpPr>
          <p:spPr>
            <a:xfrm>
              <a:off x="6689325" y="2984125"/>
              <a:ext cx="315425" cy="77975"/>
            </a:xfrm>
            <a:custGeom>
              <a:avLst/>
              <a:gdLst/>
              <a:ahLst/>
              <a:cxnLst/>
              <a:rect l="l" t="t" r="r" b="b"/>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6702125" y="3069375"/>
              <a:ext cx="289850" cy="358050"/>
            </a:xfrm>
            <a:custGeom>
              <a:avLst/>
              <a:gdLst/>
              <a:ahLst/>
              <a:cxnLst/>
              <a:rect l="l" t="t" r="r" b="b"/>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6761175" y="3117475"/>
              <a:ext cx="25" cy="261850"/>
            </a:xfrm>
            <a:custGeom>
              <a:avLst/>
              <a:gdLst/>
              <a:ahLst/>
              <a:cxnLst/>
              <a:rect l="l" t="t" r="r" b="b"/>
              <a:pathLst>
                <a:path w="1" h="10474" fill="none" extrusionOk="0">
                  <a:moveTo>
                    <a:pt x="1" y="10473"/>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6847025" y="3117475"/>
              <a:ext cx="25" cy="261850"/>
            </a:xfrm>
            <a:custGeom>
              <a:avLst/>
              <a:gdLst/>
              <a:ahLst/>
              <a:cxnLst/>
              <a:rect l="l" t="t" r="r" b="b"/>
              <a:pathLst>
                <a:path w="1" h="10474" fill="none" extrusionOk="0">
                  <a:moveTo>
                    <a:pt x="1" y="1"/>
                  </a:moveTo>
                  <a:lnTo>
                    <a:pt x="1"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6932875" y="3117475"/>
              <a:ext cx="25" cy="261850"/>
            </a:xfrm>
            <a:custGeom>
              <a:avLst/>
              <a:gdLst/>
              <a:ahLst/>
              <a:cxnLst/>
              <a:rect l="l" t="t" r="r" b="b"/>
              <a:pathLst>
                <a:path w="1" h="10474" fill="none" extrusionOk="0">
                  <a:moveTo>
                    <a:pt x="1" y="1"/>
                  </a:moveTo>
                  <a:lnTo>
                    <a:pt x="1"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49"/>
          <p:cNvGrpSpPr/>
          <p:nvPr/>
        </p:nvGrpSpPr>
        <p:grpSpPr>
          <a:xfrm>
            <a:off x="1523745" y="3730594"/>
            <a:ext cx="256416" cy="414535"/>
            <a:chOff x="1988225" y="4286525"/>
            <a:chExt cx="305075" cy="493200"/>
          </a:xfrm>
        </p:grpSpPr>
        <p:sp>
          <p:nvSpPr>
            <p:cNvPr id="1038" name="Google Shape;1038;p49"/>
            <p:cNvSpPr/>
            <p:nvPr/>
          </p:nvSpPr>
          <p:spPr>
            <a:xfrm>
              <a:off x="2178800" y="4519725"/>
              <a:ext cx="114500" cy="114475"/>
            </a:xfrm>
            <a:custGeom>
              <a:avLst/>
              <a:gdLst/>
              <a:ahLst/>
              <a:cxnLst/>
              <a:rect l="l" t="t" r="r" b="b"/>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1988225" y="4539200"/>
              <a:ext cx="156500" cy="156500"/>
            </a:xfrm>
            <a:custGeom>
              <a:avLst/>
              <a:gdLst/>
              <a:ahLst/>
              <a:cxnLst/>
              <a:rect l="l" t="t" r="r" b="b"/>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2042425" y="4286525"/>
              <a:ext cx="239300" cy="236250"/>
            </a:xfrm>
            <a:custGeom>
              <a:avLst/>
              <a:gdLst/>
              <a:ahLst/>
              <a:cxnLst/>
              <a:rect l="l" t="t" r="r" b="b"/>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2161750" y="4522750"/>
              <a:ext cx="25" cy="256975"/>
            </a:xfrm>
            <a:custGeom>
              <a:avLst/>
              <a:gdLst/>
              <a:ahLst/>
              <a:cxnLst/>
              <a:rect l="l" t="t" r="r" b="b"/>
              <a:pathLst>
                <a:path w="1" h="10279" fill="none" extrusionOk="0">
                  <a:moveTo>
                    <a:pt x="1" y="10279"/>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2133750" y="4377850"/>
              <a:ext cx="56050" cy="56025"/>
            </a:xfrm>
            <a:custGeom>
              <a:avLst/>
              <a:gdLst/>
              <a:ahLst/>
              <a:cxnLst/>
              <a:rect l="l" t="t" r="r" b="b"/>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2038150" y="4589125"/>
              <a:ext cx="87100" cy="87100"/>
            </a:xfrm>
            <a:custGeom>
              <a:avLst/>
              <a:gdLst/>
              <a:ahLst/>
              <a:cxnLst/>
              <a:rect l="l" t="t" r="r" b="b"/>
              <a:pathLst>
                <a:path w="3484" h="3484" fill="none" extrusionOk="0">
                  <a:moveTo>
                    <a:pt x="1" y="0"/>
                  </a:moveTo>
                  <a:lnTo>
                    <a:pt x="3483" y="348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2194025" y="4564150"/>
              <a:ext cx="54825" cy="54825"/>
            </a:xfrm>
            <a:custGeom>
              <a:avLst/>
              <a:gdLst/>
              <a:ahLst/>
              <a:cxnLst/>
              <a:rect l="l" t="t" r="r" b="b"/>
              <a:pathLst>
                <a:path w="2193" h="2193" fill="none" extrusionOk="0">
                  <a:moveTo>
                    <a:pt x="2192" y="1"/>
                  </a:moveTo>
                  <a:lnTo>
                    <a:pt x="1" y="21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9"/>
          <p:cNvGrpSpPr/>
          <p:nvPr/>
        </p:nvGrpSpPr>
        <p:grpSpPr>
          <a:xfrm>
            <a:off x="2067737" y="3759759"/>
            <a:ext cx="309640" cy="392030"/>
            <a:chOff x="2635450" y="4321225"/>
            <a:chExt cx="368400" cy="466425"/>
          </a:xfrm>
        </p:grpSpPr>
        <p:sp>
          <p:nvSpPr>
            <p:cNvPr id="1046" name="Google Shape;1046;p49"/>
            <p:cNvSpPr/>
            <p:nvPr/>
          </p:nvSpPr>
          <p:spPr>
            <a:xfrm>
              <a:off x="2635450" y="4653050"/>
              <a:ext cx="368400" cy="134600"/>
            </a:xfrm>
            <a:custGeom>
              <a:avLst/>
              <a:gdLst/>
              <a:ahLst/>
              <a:cxnLst/>
              <a:rect l="l" t="t" r="r" b="b"/>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2819350" y="4321225"/>
              <a:ext cx="25" cy="347075"/>
            </a:xfrm>
            <a:custGeom>
              <a:avLst/>
              <a:gdLst/>
              <a:ahLst/>
              <a:cxnLst/>
              <a:rect l="l" t="t" r="r" b="b"/>
              <a:pathLst>
                <a:path w="1" h="13883" fill="none" extrusionOk="0">
                  <a:moveTo>
                    <a:pt x="0" y="13883"/>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2835175" y="4328525"/>
              <a:ext cx="114475" cy="114500"/>
            </a:xfrm>
            <a:custGeom>
              <a:avLst/>
              <a:gdLst/>
              <a:ahLst/>
              <a:cxnLst/>
              <a:rect l="l" t="t" r="r" b="b"/>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2850400" y="4372975"/>
              <a:ext cx="54825" cy="54825"/>
            </a:xfrm>
            <a:custGeom>
              <a:avLst/>
              <a:gdLst/>
              <a:ahLst/>
              <a:cxnLst/>
              <a:rect l="l" t="t" r="r" b="b"/>
              <a:pathLst>
                <a:path w="2193" h="2193" fill="none" extrusionOk="0">
                  <a:moveTo>
                    <a:pt x="2192" y="0"/>
                  </a:moveTo>
                  <a:lnTo>
                    <a:pt x="0" y="219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2646425" y="4429600"/>
              <a:ext cx="156500" cy="156500"/>
            </a:xfrm>
            <a:custGeom>
              <a:avLst/>
              <a:gdLst/>
              <a:ahLst/>
              <a:cxnLst/>
              <a:rect l="l" t="t" r="r" b="b"/>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2696350" y="4479525"/>
              <a:ext cx="87100" cy="87100"/>
            </a:xfrm>
            <a:custGeom>
              <a:avLst/>
              <a:gdLst/>
              <a:ahLst/>
              <a:cxnLst/>
              <a:rect l="l" t="t" r="r" b="b"/>
              <a:pathLst>
                <a:path w="3484" h="3484" fill="none" extrusionOk="0">
                  <a:moveTo>
                    <a:pt x="0" y="1"/>
                  </a:moveTo>
                  <a:lnTo>
                    <a:pt x="3483" y="348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49"/>
          <p:cNvGrpSpPr/>
          <p:nvPr/>
        </p:nvGrpSpPr>
        <p:grpSpPr>
          <a:xfrm>
            <a:off x="5436146" y="3750030"/>
            <a:ext cx="342882" cy="383835"/>
            <a:chOff x="6643075" y="4309650"/>
            <a:chExt cx="407950" cy="456675"/>
          </a:xfrm>
        </p:grpSpPr>
        <p:sp>
          <p:nvSpPr>
            <p:cNvPr id="1053" name="Google Shape;1053;p49"/>
            <p:cNvSpPr/>
            <p:nvPr/>
          </p:nvSpPr>
          <p:spPr>
            <a:xfrm>
              <a:off x="6643075" y="4698125"/>
              <a:ext cx="407950" cy="14625"/>
            </a:xfrm>
            <a:custGeom>
              <a:avLst/>
              <a:gdLst/>
              <a:ahLst/>
              <a:cxnLst/>
              <a:rect l="l" t="t" r="r" b="b"/>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6643075" y="4727350"/>
              <a:ext cx="407950" cy="14625"/>
            </a:xfrm>
            <a:custGeom>
              <a:avLst/>
              <a:gdLst/>
              <a:ahLst/>
              <a:cxnLst/>
              <a:rect l="l" t="t" r="r" b="b"/>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6643075" y="4751700"/>
              <a:ext cx="407950" cy="14625"/>
            </a:xfrm>
            <a:custGeom>
              <a:avLst/>
              <a:gdLst/>
              <a:ahLst/>
              <a:cxnLst/>
              <a:rect l="l" t="t" r="r" b="b"/>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9"/>
            <p:cNvSpPr/>
            <p:nvPr/>
          </p:nvSpPr>
          <p:spPr>
            <a:xfrm>
              <a:off x="6672900" y="4309650"/>
              <a:ext cx="348900" cy="376300"/>
            </a:xfrm>
            <a:custGeom>
              <a:avLst/>
              <a:gdLst/>
              <a:ahLst/>
              <a:cxnLst/>
              <a:rect l="l" t="t" r="r" b="b"/>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9"/>
            <p:cNvSpPr/>
            <p:nvPr/>
          </p:nvSpPr>
          <p:spPr>
            <a:xfrm>
              <a:off x="6805625" y="4452725"/>
              <a:ext cx="15850" cy="28050"/>
            </a:xfrm>
            <a:custGeom>
              <a:avLst/>
              <a:gdLst/>
              <a:ahLst/>
              <a:cxnLst/>
              <a:rect l="l" t="t" r="r" b="b"/>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6872600" y="4452725"/>
              <a:ext cx="15875" cy="28050"/>
            </a:xfrm>
            <a:custGeom>
              <a:avLst/>
              <a:gdLst/>
              <a:ahLst/>
              <a:cxnLst/>
              <a:rect l="l" t="t" r="r" b="b"/>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6709425" y="4414975"/>
              <a:ext cx="275250" cy="54825"/>
            </a:xfrm>
            <a:custGeom>
              <a:avLst/>
              <a:gdLst/>
              <a:ahLst/>
              <a:cxnLst/>
              <a:rect l="l" t="t" r="r" b="b"/>
              <a:pathLst>
                <a:path w="11010" h="2193" fill="none" extrusionOk="0">
                  <a:moveTo>
                    <a:pt x="11009" y="2193"/>
                  </a:moveTo>
                  <a:lnTo>
                    <a:pt x="5505" y="1"/>
                  </a:lnTo>
                  <a:lnTo>
                    <a:pt x="1" y="21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6733175" y="4382725"/>
              <a:ext cx="227750" cy="37150"/>
            </a:xfrm>
            <a:custGeom>
              <a:avLst/>
              <a:gdLst/>
              <a:ahLst/>
              <a:cxnLst/>
              <a:rect l="l" t="t" r="r" b="b"/>
              <a:pathLst>
                <a:path w="9110" h="1486" fill="none" extrusionOk="0">
                  <a:moveTo>
                    <a:pt x="1" y="1486"/>
                  </a:moveTo>
                  <a:lnTo>
                    <a:pt x="1681" y="1486"/>
                  </a:lnTo>
                  <a:lnTo>
                    <a:pt x="1681" y="0"/>
                  </a:lnTo>
                  <a:lnTo>
                    <a:pt x="4555" y="0"/>
                  </a:lnTo>
                  <a:lnTo>
                    <a:pt x="7429" y="0"/>
                  </a:lnTo>
                  <a:lnTo>
                    <a:pt x="7429" y="1486"/>
                  </a:lnTo>
                  <a:lnTo>
                    <a:pt x="9109" y="148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6847025" y="4414975"/>
              <a:ext cx="25" cy="145550"/>
            </a:xfrm>
            <a:custGeom>
              <a:avLst/>
              <a:gdLst/>
              <a:ahLst/>
              <a:cxnLst/>
              <a:rect l="l" t="t" r="r" b="b"/>
              <a:pathLst>
                <a:path w="1" h="5822" fill="none" extrusionOk="0">
                  <a:moveTo>
                    <a:pt x="1" y="1"/>
                  </a:moveTo>
                  <a:lnTo>
                    <a:pt x="1" y="582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49"/>
          <p:cNvGrpSpPr/>
          <p:nvPr/>
        </p:nvGrpSpPr>
        <p:grpSpPr>
          <a:xfrm>
            <a:off x="4251419" y="4291984"/>
            <a:ext cx="452420" cy="433992"/>
            <a:chOff x="5233525" y="4954450"/>
            <a:chExt cx="538275" cy="516350"/>
          </a:xfrm>
        </p:grpSpPr>
        <p:sp>
          <p:nvSpPr>
            <p:cNvPr id="1063" name="Google Shape;1063;p49"/>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9"/>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49"/>
          <p:cNvGrpSpPr/>
          <p:nvPr/>
        </p:nvGrpSpPr>
        <p:grpSpPr>
          <a:xfrm>
            <a:off x="3682338" y="4299654"/>
            <a:ext cx="460615" cy="418653"/>
            <a:chOff x="4556450" y="4963575"/>
            <a:chExt cx="548025" cy="498100"/>
          </a:xfrm>
        </p:grpSpPr>
        <p:sp>
          <p:nvSpPr>
            <p:cNvPr id="1075" name="Google Shape;1075;p49"/>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9"/>
          <p:cNvGrpSpPr/>
          <p:nvPr/>
        </p:nvGrpSpPr>
        <p:grpSpPr>
          <a:xfrm>
            <a:off x="299620" y="4390239"/>
            <a:ext cx="445255" cy="246182"/>
            <a:chOff x="531800" y="5071350"/>
            <a:chExt cx="529750" cy="292900"/>
          </a:xfrm>
        </p:grpSpPr>
        <p:sp>
          <p:nvSpPr>
            <p:cNvPr id="1081" name="Google Shape;1081;p49"/>
            <p:cNvSpPr/>
            <p:nvPr/>
          </p:nvSpPr>
          <p:spPr>
            <a:xfrm>
              <a:off x="632875"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886175"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531800"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859375"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676100" y="5071350"/>
              <a:ext cx="86500" cy="7325"/>
            </a:xfrm>
            <a:custGeom>
              <a:avLst/>
              <a:gdLst/>
              <a:ahLst/>
              <a:cxnLst/>
              <a:rect l="l" t="t" r="r" b="b"/>
              <a:pathLst>
                <a:path w="3460" h="293" fill="none" extrusionOk="0">
                  <a:moveTo>
                    <a:pt x="1" y="1"/>
                  </a:moveTo>
                  <a:lnTo>
                    <a:pt x="3459" y="2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941575"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614600"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49"/>
          <p:cNvGrpSpPr/>
          <p:nvPr/>
        </p:nvGrpSpPr>
        <p:grpSpPr>
          <a:xfrm>
            <a:off x="7243894" y="1803400"/>
            <a:ext cx="433992" cy="422729"/>
            <a:chOff x="5916675" y="927975"/>
            <a:chExt cx="516350" cy="502950"/>
          </a:xfrm>
        </p:grpSpPr>
        <p:sp>
          <p:nvSpPr>
            <p:cNvPr id="1089" name="Google Shape;1089;p49"/>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49"/>
          <p:cNvGrpSpPr/>
          <p:nvPr/>
        </p:nvGrpSpPr>
        <p:grpSpPr>
          <a:xfrm>
            <a:off x="6359914" y="2509302"/>
            <a:ext cx="1079481" cy="1051467"/>
            <a:chOff x="5916675" y="927975"/>
            <a:chExt cx="516350" cy="502950"/>
          </a:xfrm>
        </p:grpSpPr>
        <p:sp>
          <p:nvSpPr>
            <p:cNvPr id="1092" name="Google Shape;1092;p49"/>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49"/>
          <p:cNvGrpSpPr/>
          <p:nvPr/>
        </p:nvGrpSpPr>
        <p:grpSpPr>
          <a:xfrm>
            <a:off x="6360057" y="1803400"/>
            <a:ext cx="433992" cy="422729"/>
            <a:chOff x="5916675" y="927975"/>
            <a:chExt cx="516350" cy="502950"/>
          </a:xfrm>
        </p:grpSpPr>
        <p:sp>
          <p:nvSpPr>
            <p:cNvPr id="1095" name="Google Shape;1095;p49"/>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 name="Google Shape;1097;p49"/>
          <p:cNvSpPr/>
          <p:nvPr/>
        </p:nvSpPr>
        <p:spPr>
          <a:xfrm>
            <a:off x="7436055"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6552218"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6837753" y="3097315"/>
            <a:ext cx="1000561" cy="565194"/>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rgbClr val="6D9EEB"/>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62</a:t>
            </a:fld>
            <a:endParaRPr/>
          </a:p>
        </p:txBody>
      </p:sp>
      <p:sp>
        <p:nvSpPr>
          <p:cNvPr id="1101" name="Google Shape;1101;p49"/>
          <p:cNvSpPr txBox="1">
            <a:spLocks noGrp="1"/>
          </p:cNvSpPr>
          <p:nvPr>
            <p:ph type="body" idx="4294967295"/>
          </p:nvPr>
        </p:nvSpPr>
        <p:spPr>
          <a:xfrm>
            <a:off x="6248575" y="312075"/>
            <a:ext cx="2438100" cy="1525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solidFill>
                  <a:schemeClr val="dk1"/>
                </a:solidFill>
              </a:rPr>
              <a:t>SlidesCarnival icons are editable shapes. </a:t>
            </a:r>
            <a:br>
              <a:rPr lang="en" sz="900">
                <a:solidFill>
                  <a:schemeClr val="dk1"/>
                </a:solidFill>
              </a:rPr>
            </a:br>
            <a:br>
              <a:rPr lang="en" sz="900">
                <a:solidFill>
                  <a:schemeClr val="dk1"/>
                </a:solidFill>
              </a:rPr>
            </a:br>
            <a:r>
              <a:rPr lang="en" sz="900">
                <a:solidFill>
                  <a:schemeClr val="dk1"/>
                </a:solidFill>
              </a:rPr>
              <a:t>This means that you can:</a:t>
            </a:r>
            <a:endParaRPr sz="900">
              <a:solidFill>
                <a:schemeClr val="dk1"/>
              </a:solidFill>
            </a:endParaRPr>
          </a:p>
          <a:p>
            <a:pPr marL="457200" lvl="0" indent="-285750" algn="l" rtl="0">
              <a:spcBef>
                <a:spcPts val="600"/>
              </a:spcBef>
              <a:spcAft>
                <a:spcPts val="0"/>
              </a:spcAft>
              <a:buClr>
                <a:schemeClr val="dk1"/>
              </a:buClr>
              <a:buSzPts val="900"/>
              <a:buChar char="╸"/>
            </a:pPr>
            <a:r>
              <a:rPr lang="en" sz="900">
                <a:solidFill>
                  <a:schemeClr val="dk1"/>
                </a:solidFill>
              </a:rPr>
              <a:t>Resize them without losing quality.</a:t>
            </a:r>
            <a:endParaRPr sz="900">
              <a:solidFill>
                <a:schemeClr val="dk1"/>
              </a:solidFill>
            </a:endParaRPr>
          </a:p>
          <a:p>
            <a:pPr marL="457200" lvl="0" indent="-285750" algn="l" rtl="0">
              <a:spcBef>
                <a:spcPts val="0"/>
              </a:spcBef>
              <a:spcAft>
                <a:spcPts val="0"/>
              </a:spcAft>
              <a:buClr>
                <a:schemeClr val="dk1"/>
              </a:buClr>
              <a:buSzPts val="900"/>
              <a:buChar char="╸"/>
            </a:pPr>
            <a:r>
              <a:rPr lang="en" sz="900">
                <a:solidFill>
                  <a:schemeClr val="dk1"/>
                </a:solidFill>
              </a:rPr>
              <a:t>Change fill color and opacity.</a:t>
            </a:r>
            <a:endParaRPr sz="900">
              <a:solidFill>
                <a:schemeClr val="dk1"/>
              </a:solidFill>
            </a:endParaRPr>
          </a:p>
          <a:p>
            <a:pPr marL="457200" lvl="0" indent="-285750" algn="l" rtl="0">
              <a:spcBef>
                <a:spcPts val="0"/>
              </a:spcBef>
              <a:spcAft>
                <a:spcPts val="0"/>
              </a:spcAft>
              <a:buClr>
                <a:schemeClr val="dk1"/>
              </a:buClr>
              <a:buSzPts val="900"/>
              <a:buChar char="╸"/>
            </a:pPr>
            <a:r>
              <a:rPr lang="en" sz="900">
                <a:solidFill>
                  <a:schemeClr val="dk1"/>
                </a:solidFill>
              </a:rPr>
              <a:t>Change line color, width and style.</a:t>
            </a:r>
            <a:endParaRPr sz="900">
              <a:solidFill>
                <a:schemeClr val="dk1"/>
              </a:solidFill>
            </a:endParaRPr>
          </a:p>
          <a:p>
            <a:pPr marL="0" lvl="0" indent="0" algn="l" rtl="0">
              <a:spcBef>
                <a:spcPts val="600"/>
              </a:spcBef>
              <a:spcAft>
                <a:spcPts val="0"/>
              </a:spcAft>
              <a:buNone/>
            </a:pPr>
            <a:r>
              <a:rPr lang="en" sz="900">
                <a:solidFill>
                  <a:schemeClr val="dk1"/>
                </a:solidFill>
              </a:rPr>
              <a:t>Isn’t that nice? :)</a:t>
            </a:r>
            <a:br>
              <a:rPr lang="en" sz="900">
                <a:solidFill>
                  <a:schemeClr val="dk1"/>
                </a:solidFill>
              </a:rPr>
            </a:br>
            <a:br>
              <a:rPr lang="en" sz="900">
                <a:solidFill>
                  <a:schemeClr val="dk1"/>
                </a:solidFill>
              </a:rPr>
            </a:br>
            <a:r>
              <a:rPr lang="en" sz="900">
                <a:solidFill>
                  <a:schemeClr val="dk1"/>
                </a:solidFill>
              </a:rPr>
              <a:t>Examples:</a:t>
            </a:r>
            <a:br>
              <a:rPr lang="en" sz="900">
                <a:solidFill>
                  <a:schemeClr val="dk1"/>
                </a:solidFill>
              </a:rPr>
            </a:br>
            <a:endParaRPr sz="900">
              <a:solidFill>
                <a:schemeClr val="dk1"/>
              </a:solidFill>
            </a:endParaRPr>
          </a:p>
        </p:txBody>
      </p:sp>
      <p:sp>
        <p:nvSpPr>
          <p:cNvPr id="1102" name="Google Shape;1102;p49"/>
          <p:cNvSpPr txBox="1">
            <a:spLocks noGrp="1"/>
          </p:cNvSpPr>
          <p:nvPr>
            <p:ph type="body" idx="4294967295"/>
          </p:nvPr>
        </p:nvSpPr>
        <p:spPr>
          <a:xfrm>
            <a:off x="6248575" y="4223563"/>
            <a:ext cx="2438100" cy="563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t>Find more icons at </a:t>
            </a:r>
            <a:r>
              <a:rPr lang="en" sz="900" u="sng">
                <a:solidFill>
                  <a:schemeClr val="hlink"/>
                </a:solidFill>
                <a:hlinkClick r:id="rId3"/>
              </a:rPr>
              <a:t>slidescarnival.com/extra-free-resources-icons-and-maps</a:t>
            </a:r>
            <a:endParaRPr sz="900"/>
          </a:p>
          <a:p>
            <a:pPr marL="0" lvl="0" indent="0" algn="l" rtl="0">
              <a:spcBef>
                <a:spcPts val="600"/>
              </a:spcBef>
              <a:spcAft>
                <a:spcPts val="0"/>
              </a:spcAft>
              <a:buNone/>
            </a:pPr>
            <a:endParaRPr sz="900" b="1"/>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106"/>
        <p:cNvGrpSpPr/>
        <p:nvPr/>
      </p:nvGrpSpPr>
      <p:grpSpPr>
        <a:xfrm>
          <a:off x="0" y="0"/>
          <a:ext cx="0" cy="0"/>
          <a:chOff x="0" y="0"/>
          <a:chExt cx="0" cy="0"/>
        </a:xfrm>
      </p:grpSpPr>
      <p:grpSp>
        <p:nvGrpSpPr>
          <p:cNvPr id="1107" name="Google Shape;1107;p50"/>
          <p:cNvGrpSpPr/>
          <p:nvPr/>
        </p:nvGrpSpPr>
        <p:grpSpPr>
          <a:xfrm>
            <a:off x="3058888" y="1550127"/>
            <a:ext cx="445718" cy="445753"/>
            <a:chOff x="3706812" y="1035050"/>
            <a:chExt cx="4792662" cy="4787899"/>
          </a:xfrm>
        </p:grpSpPr>
        <p:sp>
          <p:nvSpPr>
            <p:cNvPr id="1108" name="Google Shape;1108;p50"/>
            <p:cNvSpPr/>
            <p:nvPr/>
          </p:nvSpPr>
          <p:spPr>
            <a:xfrm>
              <a:off x="5913437" y="4054475"/>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9" name="Google Shape;1109;p50"/>
            <p:cNvSpPr/>
            <p:nvPr/>
          </p:nvSpPr>
          <p:spPr>
            <a:xfrm>
              <a:off x="4137025" y="4141787"/>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0" name="Google Shape;1110;p50"/>
            <p:cNvSpPr/>
            <p:nvPr/>
          </p:nvSpPr>
          <p:spPr>
            <a:xfrm>
              <a:off x="4014787" y="1057275"/>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1" name="Google Shape;1111;p50"/>
            <p:cNvSpPr/>
            <p:nvPr/>
          </p:nvSpPr>
          <p:spPr>
            <a:xfrm>
              <a:off x="3706812" y="2355850"/>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2" name="Google Shape;1112;p50"/>
            <p:cNvSpPr/>
            <p:nvPr/>
          </p:nvSpPr>
          <p:spPr>
            <a:xfrm>
              <a:off x="7170737" y="2192337"/>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3" name="Google Shape;1113;p50"/>
            <p:cNvSpPr/>
            <p:nvPr/>
          </p:nvSpPr>
          <p:spPr>
            <a:xfrm>
              <a:off x="6045200" y="1035050"/>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14" name="Google Shape;1114;p50"/>
          <p:cNvGrpSpPr/>
          <p:nvPr/>
        </p:nvGrpSpPr>
        <p:grpSpPr>
          <a:xfrm>
            <a:off x="1779393" y="1550157"/>
            <a:ext cx="443331" cy="445437"/>
            <a:chOff x="1400175" y="1220787"/>
            <a:chExt cx="4473575" cy="4476750"/>
          </a:xfrm>
        </p:grpSpPr>
        <p:sp>
          <p:nvSpPr>
            <p:cNvPr id="1115" name="Google Shape;1115;p50"/>
            <p:cNvSpPr/>
            <p:nvPr/>
          </p:nvSpPr>
          <p:spPr>
            <a:xfrm>
              <a:off x="1400175" y="3135312"/>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6" name="Google Shape;1116;p50"/>
            <p:cNvSpPr/>
            <p:nvPr/>
          </p:nvSpPr>
          <p:spPr>
            <a:xfrm>
              <a:off x="3314700" y="3563937"/>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7" name="Google Shape;1117;p50"/>
            <p:cNvSpPr/>
            <p:nvPr/>
          </p:nvSpPr>
          <p:spPr>
            <a:xfrm>
              <a:off x="3741737" y="1223962"/>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8" name="Google Shape;1118;p50"/>
            <p:cNvSpPr/>
            <p:nvPr/>
          </p:nvSpPr>
          <p:spPr>
            <a:xfrm>
              <a:off x="1400175" y="1220787"/>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19" name="Google Shape;1119;p50"/>
          <p:cNvGrpSpPr/>
          <p:nvPr/>
        </p:nvGrpSpPr>
        <p:grpSpPr>
          <a:xfrm>
            <a:off x="1138046" y="1550171"/>
            <a:ext cx="446045" cy="445465"/>
            <a:chOff x="1649412" y="927100"/>
            <a:chExt cx="5011737" cy="5016500"/>
          </a:xfrm>
        </p:grpSpPr>
        <p:sp>
          <p:nvSpPr>
            <p:cNvPr id="1120" name="Google Shape;1120;p50"/>
            <p:cNvSpPr/>
            <p:nvPr/>
          </p:nvSpPr>
          <p:spPr>
            <a:xfrm>
              <a:off x="2008187" y="4025900"/>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1" name="Google Shape;1121;p50"/>
            <p:cNvSpPr/>
            <p:nvPr/>
          </p:nvSpPr>
          <p:spPr>
            <a:xfrm>
              <a:off x="4271962" y="931862"/>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2" name="Google Shape;1122;p50"/>
            <p:cNvSpPr/>
            <p:nvPr/>
          </p:nvSpPr>
          <p:spPr>
            <a:xfrm>
              <a:off x="1649412" y="927100"/>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23" name="Google Shape;1123;p50"/>
          <p:cNvGrpSpPr/>
          <p:nvPr/>
        </p:nvGrpSpPr>
        <p:grpSpPr>
          <a:xfrm>
            <a:off x="2418397" y="1550424"/>
            <a:ext cx="444870" cy="445286"/>
            <a:chOff x="1301750" y="920750"/>
            <a:chExt cx="5095875" cy="5100637"/>
          </a:xfrm>
        </p:grpSpPr>
        <p:sp>
          <p:nvSpPr>
            <p:cNvPr id="1124" name="Google Shape;1124;p50"/>
            <p:cNvSpPr/>
            <p:nvPr/>
          </p:nvSpPr>
          <p:spPr>
            <a:xfrm>
              <a:off x="1301750" y="2546350"/>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5" name="Google Shape;1125;p50"/>
            <p:cNvSpPr/>
            <p:nvPr/>
          </p:nvSpPr>
          <p:spPr>
            <a:xfrm>
              <a:off x="2387600" y="4403725"/>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6" name="Google Shape;1126;p50"/>
            <p:cNvSpPr/>
            <p:nvPr/>
          </p:nvSpPr>
          <p:spPr>
            <a:xfrm>
              <a:off x="4546600" y="2790825"/>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7" name="Google Shape;1127;p50"/>
            <p:cNvSpPr/>
            <p:nvPr/>
          </p:nvSpPr>
          <p:spPr>
            <a:xfrm>
              <a:off x="3962400" y="925512"/>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8" name="Google Shape;1128;p50"/>
            <p:cNvSpPr/>
            <p:nvPr/>
          </p:nvSpPr>
          <p:spPr>
            <a:xfrm>
              <a:off x="1466850" y="920750"/>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29" name="Google Shape;1129;p50"/>
          <p:cNvGrpSpPr/>
          <p:nvPr/>
        </p:nvGrpSpPr>
        <p:grpSpPr>
          <a:xfrm>
            <a:off x="4341570" y="1550333"/>
            <a:ext cx="445621" cy="445591"/>
            <a:chOff x="5732756" y="2682276"/>
            <a:chExt cx="719905" cy="719856"/>
          </a:xfrm>
        </p:grpSpPr>
        <p:sp>
          <p:nvSpPr>
            <p:cNvPr id="1130" name="Google Shape;1130;p50"/>
            <p:cNvSpPr/>
            <p:nvPr/>
          </p:nvSpPr>
          <p:spPr>
            <a:xfrm>
              <a:off x="5732756" y="2682276"/>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1" name="Google Shape;1131;p50"/>
            <p:cNvSpPr/>
            <p:nvPr/>
          </p:nvSpPr>
          <p:spPr>
            <a:xfrm>
              <a:off x="6094186" y="2682276"/>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2" name="Google Shape;1132;p50"/>
            <p:cNvSpPr/>
            <p:nvPr/>
          </p:nvSpPr>
          <p:spPr>
            <a:xfrm>
              <a:off x="5787732" y="3124950"/>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3" name="Google Shape;1133;p50"/>
          <p:cNvGrpSpPr/>
          <p:nvPr/>
        </p:nvGrpSpPr>
        <p:grpSpPr>
          <a:xfrm>
            <a:off x="4982887" y="1550327"/>
            <a:ext cx="445627" cy="445604"/>
            <a:chOff x="6768809" y="2682265"/>
            <a:chExt cx="719915" cy="719877"/>
          </a:xfrm>
        </p:grpSpPr>
        <p:sp>
          <p:nvSpPr>
            <p:cNvPr id="1134" name="Google Shape;1134;p50"/>
            <p:cNvSpPr/>
            <p:nvPr/>
          </p:nvSpPr>
          <p:spPr>
            <a:xfrm>
              <a:off x="6768809" y="2682954"/>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5" name="Google Shape;1135;p50"/>
            <p:cNvSpPr/>
            <p:nvPr/>
          </p:nvSpPr>
          <p:spPr>
            <a:xfrm>
              <a:off x="6768809" y="3002032"/>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6" name="Google Shape;1136;p50"/>
            <p:cNvSpPr/>
            <p:nvPr/>
          </p:nvSpPr>
          <p:spPr>
            <a:xfrm>
              <a:off x="7129915" y="2682265"/>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7" name="Google Shape;1137;p50"/>
            <p:cNvSpPr/>
            <p:nvPr/>
          </p:nvSpPr>
          <p:spPr>
            <a:xfrm>
              <a:off x="7088567" y="3043581"/>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8" name="Google Shape;1138;p50"/>
          <p:cNvGrpSpPr/>
          <p:nvPr/>
        </p:nvGrpSpPr>
        <p:grpSpPr>
          <a:xfrm>
            <a:off x="5624209" y="1550356"/>
            <a:ext cx="445753" cy="445545"/>
            <a:chOff x="7804870" y="2682313"/>
            <a:chExt cx="720118" cy="719782"/>
          </a:xfrm>
        </p:grpSpPr>
        <p:sp>
          <p:nvSpPr>
            <p:cNvPr id="1139" name="Google Shape;1139;p50"/>
            <p:cNvSpPr/>
            <p:nvPr/>
          </p:nvSpPr>
          <p:spPr>
            <a:xfrm>
              <a:off x="7804870" y="2922841"/>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0" name="Google Shape;1140;p50"/>
            <p:cNvSpPr/>
            <p:nvPr/>
          </p:nvSpPr>
          <p:spPr>
            <a:xfrm>
              <a:off x="7823833" y="2682313"/>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1" name="Google Shape;1141;p50"/>
            <p:cNvSpPr/>
            <p:nvPr/>
          </p:nvSpPr>
          <p:spPr>
            <a:xfrm>
              <a:off x="8277575" y="2932985"/>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2" name="Google Shape;1142;p50"/>
            <p:cNvSpPr/>
            <p:nvPr/>
          </p:nvSpPr>
          <p:spPr>
            <a:xfrm>
              <a:off x="8166284" y="2682313"/>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3" name="Google Shape;1143;p50"/>
            <p:cNvSpPr/>
            <p:nvPr/>
          </p:nvSpPr>
          <p:spPr>
            <a:xfrm>
              <a:off x="7965147" y="3183207"/>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44" name="Google Shape;1144;p50"/>
          <p:cNvGrpSpPr/>
          <p:nvPr/>
        </p:nvGrpSpPr>
        <p:grpSpPr>
          <a:xfrm>
            <a:off x="6265657" y="1550125"/>
            <a:ext cx="446293" cy="446006"/>
            <a:chOff x="8841135" y="2681940"/>
            <a:chExt cx="720990" cy="720527"/>
          </a:xfrm>
        </p:grpSpPr>
        <p:sp>
          <p:nvSpPr>
            <p:cNvPr id="1145" name="Google Shape;1145;p50"/>
            <p:cNvSpPr/>
            <p:nvPr/>
          </p:nvSpPr>
          <p:spPr>
            <a:xfrm>
              <a:off x="8841135" y="2874744"/>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6" name="Google Shape;1146;p50"/>
            <p:cNvSpPr/>
            <p:nvPr/>
          </p:nvSpPr>
          <p:spPr>
            <a:xfrm>
              <a:off x="8899694" y="3138374"/>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7" name="Google Shape;1147;p50"/>
            <p:cNvSpPr/>
            <p:nvPr/>
          </p:nvSpPr>
          <p:spPr>
            <a:xfrm>
              <a:off x="8889742" y="2681940"/>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8" name="Google Shape;1148;p50"/>
            <p:cNvSpPr/>
            <p:nvPr/>
          </p:nvSpPr>
          <p:spPr>
            <a:xfrm>
              <a:off x="9198969" y="2681940"/>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9" name="Google Shape;1149;p50"/>
            <p:cNvSpPr/>
            <p:nvPr/>
          </p:nvSpPr>
          <p:spPr>
            <a:xfrm>
              <a:off x="9351499" y="2861088"/>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0" name="Google Shape;1150;p50"/>
            <p:cNvSpPr/>
            <p:nvPr/>
          </p:nvSpPr>
          <p:spPr>
            <a:xfrm>
              <a:off x="9168648" y="3128885"/>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1" name="Google Shape;1151;p50"/>
          <p:cNvGrpSpPr/>
          <p:nvPr/>
        </p:nvGrpSpPr>
        <p:grpSpPr>
          <a:xfrm>
            <a:off x="3699655" y="1550057"/>
            <a:ext cx="445260" cy="445260"/>
            <a:chOff x="4103687" y="1439862"/>
            <a:chExt cx="3986212" cy="3986211"/>
          </a:xfrm>
        </p:grpSpPr>
        <p:sp>
          <p:nvSpPr>
            <p:cNvPr id="1152" name="Google Shape;1152;p50"/>
            <p:cNvSpPr/>
            <p:nvPr/>
          </p:nvSpPr>
          <p:spPr>
            <a:xfrm>
              <a:off x="4103687" y="1439862"/>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3" name="Google Shape;1153;p50"/>
            <p:cNvSpPr/>
            <p:nvPr/>
          </p:nvSpPr>
          <p:spPr>
            <a:xfrm>
              <a:off x="5837237" y="1439862"/>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4" name="Google Shape;1154;p50"/>
          <p:cNvGrpSpPr/>
          <p:nvPr/>
        </p:nvGrpSpPr>
        <p:grpSpPr>
          <a:xfrm>
            <a:off x="6907645" y="1550361"/>
            <a:ext cx="445803" cy="445535"/>
            <a:chOff x="9878272" y="2682320"/>
            <a:chExt cx="720199" cy="719767"/>
          </a:xfrm>
        </p:grpSpPr>
        <p:sp>
          <p:nvSpPr>
            <p:cNvPr id="1155" name="Google Shape;1155;p50"/>
            <p:cNvSpPr/>
            <p:nvPr/>
          </p:nvSpPr>
          <p:spPr>
            <a:xfrm>
              <a:off x="10056560" y="2963533"/>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6" name="Google Shape;1156;p50"/>
            <p:cNvSpPr/>
            <p:nvPr/>
          </p:nvSpPr>
          <p:spPr>
            <a:xfrm>
              <a:off x="9878272" y="2791266"/>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7" name="Google Shape;1157;p50"/>
            <p:cNvSpPr/>
            <p:nvPr/>
          </p:nvSpPr>
          <p:spPr>
            <a:xfrm>
              <a:off x="9994853" y="2682320"/>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8" name="Google Shape;1158;p50"/>
          <p:cNvGrpSpPr/>
          <p:nvPr/>
        </p:nvGrpSpPr>
        <p:grpSpPr>
          <a:xfrm>
            <a:off x="7549143" y="1550278"/>
            <a:ext cx="445700" cy="445701"/>
            <a:chOff x="10914618" y="2682187"/>
            <a:chExt cx="720033" cy="720033"/>
          </a:xfrm>
        </p:grpSpPr>
        <p:sp>
          <p:nvSpPr>
            <p:cNvPr id="1159" name="Google Shape;1159;p50"/>
            <p:cNvSpPr/>
            <p:nvPr/>
          </p:nvSpPr>
          <p:spPr>
            <a:xfrm>
              <a:off x="11401733" y="2955582"/>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0" name="Google Shape;1160;p50"/>
            <p:cNvSpPr/>
            <p:nvPr/>
          </p:nvSpPr>
          <p:spPr>
            <a:xfrm>
              <a:off x="10914618" y="3012482"/>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1" name="Google Shape;1161;p50"/>
            <p:cNvSpPr/>
            <p:nvPr/>
          </p:nvSpPr>
          <p:spPr>
            <a:xfrm>
              <a:off x="11136202" y="2682187"/>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2" name="Google Shape;1162;p50"/>
            <p:cNvSpPr/>
            <p:nvPr/>
          </p:nvSpPr>
          <p:spPr>
            <a:xfrm>
              <a:off x="10917856" y="2716419"/>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3" name="Google Shape;1163;p50"/>
            <p:cNvSpPr/>
            <p:nvPr/>
          </p:nvSpPr>
          <p:spPr>
            <a:xfrm>
              <a:off x="11069819" y="3108934"/>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4" name="Google Shape;1164;p50"/>
            <p:cNvSpPr/>
            <p:nvPr/>
          </p:nvSpPr>
          <p:spPr>
            <a:xfrm>
              <a:off x="11263647" y="2756203"/>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65" name="Google Shape;1165;p50"/>
          <p:cNvGrpSpPr/>
          <p:nvPr/>
        </p:nvGrpSpPr>
        <p:grpSpPr>
          <a:xfrm>
            <a:off x="1772664" y="843057"/>
            <a:ext cx="361521" cy="445816"/>
            <a:chOff x="1582665" y="1011072"/>
            <a:chExt cx="584040" cy="720220"/>
          </a:xfrm>
        </p:grpSpPr>
        <p:sp>
          <p:nvSpPr>
            <p:cNvPr id="1166" name="Google Shape;1166;p50"/>
            <p:cNvSpPr/>
            <p:nvPr/>
          </p:nvSpPr>
          <p:spPr>
            <a:xfrm>
              <a:off x="1638485" y="1571653"/>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7" name="Google Shape;1167;p50"/>
            <p:cNvSpPr/>
            <p:nvPr/>
          </p:nvSpPr>
          <p:spPr>
            <a:xfrm>
              <a:off x="1590507" y="1435245"/>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8" name="Google Shape;1168;p50"/>
            <p:cNvSpPr/>
            <p:nvPr/>
          </p:nvSpPr>
          <p:spPr>
            <a:xfrm>
              <a:off x="1582665" y="1299068"/>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9" name="Google Shape;1169;p50"/>
            <p:cNvSpPr/>
            <p:nvPr/>
          </p:nvSpPr>
          <p:spPr>
            <a:xfrm>
              <a:off x="1665934" y="1011072"/>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0" name="Google Shape;1170;p50"/>
            <p:cNvSpPr/>
            <p:nvPr/>
          </p:nvSpPr>
          <p:spPr>
            <a:xfrm>
              <a:off x="1639639" y="1162661"/>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1" name="Google Shape;1171;p50"/>
          <p:cNvGrpSpPr/>
          <p:nvPr/>
        </p:nvGrpSpPr>
        <p:grpSpPr>
          <a:xfrm>
            <a:off x="2374048" y="843078"/>
            <a:ext cx="379481" cy="445796"/>
            <a:chOff x="2554206" y="1011105"/>
            <a:chExt cx="613055" cy="720187"/>
          </a:xfrm>
        </p:grpSpPr>
        <p:sp>
          <p:nvSpPr>
            <p:cNvPr id="1172" name="Google Shape;1172;p50"/>
            <p:cNvSpPr/>
            <p:nvPr/>
          </p:nvSpPr>
          <p:spPr>
            <a:xfrm flipH="1">
              <a:off x="2721847" y="1011105"/>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3" name="Google Shape;1173;p50"/>
            <p:cNvSpPr/>
            <p:nvPr/>
          </p:nvSpPr>
          <p:spPr>
            <a:xfrm flipH="1">
              <a:off x="2554206" y="1072424"/>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4" name="Google Shape;1174;p50"/>
            <p:cNvSpPr/>
            <p:nvPr/>
          </p:nvSpPr>
          <p:spPr>
            <a:xfrm flipH="1">
              <a:off x="2750903" y="1372925"/>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5" name="Google Shape;1175;p50"/>
          <p:cNvGrpSpPr/>
          <p:nvPr/>
        </p:nvGrpSpPr>
        <p:grpSpPr>
          <a:xfrm>
            <a:off x="6922223" y="797418"/>
            <a:ext cx="460705" cy="491455"/>
            <a:chOff x="9901824" y="937343"/>
            <a:chExt cx="744273" cy="793950"/>
          </a:xfrm>
        </p:grpSpPr>
        <p:grpSp>
          <p:nvGrpSpPr>
            <p:cNvPr id="1176" name="Google Shape;1176;p50"/>
            <p:cNvGrpSpPr/>
            <p:nvPr/>
          </p:nvGrpSpPr>
          <p:grpSpPr>
            <a:xfrm>
              <a:off x="9901824" y="937343"/>
              <a:ext cx="744273" cy="793950"/>
              <a:chOff x="9901824" y="937343"/>
              <a:chExt cx="744273" cy="793950"/>
            </a:xfrm>
          </p:grpSpPr>
          <p:sp>
            <p:nvSpPr>
              <p:cNvPr id="1177" name="Google Shape;1177;p50"/>
              <p:cNvSpPr/>
              <p:nvPr/>
            </p:nvSpPr>
            <p:spPr>
              <a:xfrm>
                <a:off x="10463799" y="1043794"/>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8" name="Google Shape;1178;p50"/>
              <p:cNvSpPr/>
              <p:nvPr/>
            </p:nvSpPr>
            <p:spPr>
              <a:xfrm>
                <a:off x="10546077" y="1303491"/>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9" name="Google Shape;1179;p50"/>
              <p:cNvSpPr/>
              <p:nvPr/>
            </p:nvSpPr>
            <p:spPr>
              <a:xfrm>
                <a:off x="10463799" y="1499539"/>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0" name="Google Shape;1180;p50"/>
              <p:cNvSpPr/>
              <p:nvPr/>
            </p:nvSpPr>
            <p:spPr>
              <a:xfrm>
                <a:off x="10008275" y="1500204"/>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1" name="Google Shape;1181;p50"/>
              <p:cNvSpPr/>
              <p:nvPr/>
            </p:nvSpPr>
            <p:spPr>
              <a:xfrm>
                <a:off x="9901824" y="1303934"/>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2" name="Google Shape;1182;p50"/>
              <p:cNvSpPr/>
              <p:nvPr/>
            </p:nvSpPr>
            <p:spPr>
              <a:xfrm>
                <a:off x="10008275" y="1044237"/>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3" name="Google Shape;1183;p50"/>
              <p:cNvSpPr/>
              <p:nvPr/>
            </p:nvSpPr>
            <p:spPr>
              <a:xfrm>
                <a:off x="10267751" y="937343"/>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4" name="Google Shape;1184;p50"/>
              <p:cNvSpPr/>
              <p:nvPr/>
            </p:nvSpPr>
            <p:spPr>
              <a:xfrm>
                <a:off x="10183698" y="1629498"/>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5" name="Google Shape;1185;p50"/>
              <p:cNvSpPr/>
              <p:nvPr/>
            </p:nvSpPr>
            <p:spPr>
              <a:xfrm>
                <a:off x="10188356" y="1667865"/>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6" name="Google Shape;1186;p50"/>
              <p:cNvSpPr/>
              <p:nvPr/>
            </p:nvSpPr>
            <p:spPr>
              <a:xfrm>
                <a:off x="10212751" y="1705567"/>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187" name="Google Shape;1187;p50"/>
            <p:cNvSpPr/>
            <p:nvPr/>
          </p:nvSpPr>
          <p:spPr>
            <a:xfrm>
              <a:off x="10047751" y="1220548"/>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8" name="Google Shape;1188;p50"/>
            <p:cNvSpPr/>
            <p:nvPr/>
          </p:nvSpPr>
          <p:spPr>
            <a:xfrm>
              <a:off x="10063053" y="1080830"/>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9" name="Google Shape;1189;p50"/>
            <p:cNvSpPr/>
            <p:nvPr/>
          </p:nvSpPr>
          <p:spPr>
            <a:xfrm>
              <a:off x="10276400" y="1080830"/>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0" name="Google Shape;1190;p50"/>
            <p:cNvSpPr/>
            <p:nvPr/>
          </p:nvSpPr>
          <p:spPr>
            <a:xfrm>
              <a:off x="10280392" y="1218773"/>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1" name="Google Shape;1191;p50"/>
            <p:cNvSpPr/>
            <p:nvPr/>
          </p:nvSpPr>
          <p:spPr>
            <a:xfrm>
              <a:off x="10116279" y="1345184"/>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2" name="Google Shape;1192;p50"/>
            <p:cNvSpPr/>
            <p:nvPr/>
          </p:nvSpPr>
          <p:spPr>
            <a:xfrm>
              <a:off x="10276400" y="1345184"/>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3" name="Google Shape;1193;p50"/>
          <p:cNvGrpSpPr/>
          <p:nvPr/>
        </p:nvGrpSpPr>
        <p:grpSpPr>
          <a:xfrm>
            <a:off x="2993392" y="843244"/>
            <a:ext cx="369868" cy="445629"/>
            <a:chOff x="3554761" y="1011374"/>
            <a:chExt cx="597525" cy="719918"/>
          </a:xfrm>
        </p:grpSpPr>
        <p:sp>
          <p:nvSpPr>
            <p:cNvPr id="1194" name="Google Shape;1194;p50"/>
            <p:cNvSpPr/>
            <p:nvPr/>
          </p:nvSpPr>
          <p:spPr>
            <a:xfrm>
              <a:off x="3615879" y="1376596"/>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5" name="Google Shape;1195;p50"/>
            <p:cNvSpPr/>
            <p:nvPr/>
          </p:nvSpPr>
          <p:spPr>
            <a:xfrm>
              <a:off x="3554761" y="1164199"/>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6" name="Google Shape;1196;p50"/>
            <p:cNvSpPr/>
            <p:nvPr/>
          </p:nvSpPr>
          <p:spPr>
            <a:xfrm>
              <a:off x="3860350" y="1126940"/>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7" name="Google Shape;1197;p50"/>
            <p:cNvSpPr/>
            <p:nvPr/>
          </p:nvSpPr>
          <p:spPr>
            <a:xfrm>
              <a:off x="3644023" y="1011374"/>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8" name="Google Shape;1198;p50"/>
          <p:cNvGrpSpPr/>
          <p:nvPr/>
        </p:nvGrpSpPr>
        <p:grpSpPr>
          <a:xfrm>
            <a:off x="3603122" y="843032"/>
            <a:ext cx="370755" cy="445841"/>
            <a:chOff x="4539787" y="1011032"/>
            <a:chExt cx="598958" cy="720261"/>
          </a:xfrm>
        </p:grpSpPr>
        <p:sp>
          <p:nvSpPr>
            <p:cNvPr id="1199" name="Google Shape;1199;p50"/>
            <p:cNvSpPr/>
            <p:nvPr/>
          </p:nvSpPr>
          <p:spPr>
            <a:xfrm>
              <a:off x="4849480" y="1011032"/>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0" name="Google Shape;1200;p50"/>
            <p:cNvSpPr/>
            <p:nvPr/>
          </p:nvSpPr>
          <p:spPr>
            <a:xfrm>
              <a:off x="4599335" y="1012768"/>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1" name="Google Shape;1201;p50"/>
            <p:cNvSpPr/>
            <p:nvPr/>
          </p:nvSpPr>
          <p:spPr>
            <a:xfrm>
              <a:off x="4539787" y="1276220"/>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2" name="Google Shape;1202;p50"/>
            <p:cNvSpPr/>
            <p:nvPr/>
          </p:nvSpPr>
          <p:spPr>
            <a:xfrm>
              <a:off x="4854479" y="1272314"/>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3" name="Google Shape;1203;p50"/>
            <p:cNvSpPr/>
            <p:nvPr/>
          </p:nvSpPr>
          <p:spPr>
            <a:xfrm>
              <a:off x="4661491" y="1370403"/>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04" name="Google Shape;1204;p50"/>
          <p:cNvGrpSpPr/>
          <p:nvPr/>
        </p:nvGrpSpPr>
        <p:grpSpPr>
          <a:xfrm>
            <a:off x="4213740" y="843140"/>
            <a:ext cx="366917" cy="445733"/>
            <a:chOff x="5526246" y="1011207"/>
            <a:chExt cx="592758" cy="720086"/>
          </a:xfrm>
        </p:grpSpPr>
        <p:sp>
          <p:nvSpPr>
            <p:cNvPr id="1205" name="Google Shape;1205;p50"/>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6" name="Google Shape;1206;p50"/>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7" name="Google Shape;1207;p50"/>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8" name="Google Shape;1208;p50"/>
            <p:cNvSpPr/>
            <p:nvPr/>
          </p:nvSpPr>
          <p:spPr>
            <a:xfrm>
              <a:off x="5725035" y="1379176"/>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9" name="Google Shape;1209;p50"/>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0" name="Google Shape;1210;p50"/>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11" name="Google Shape;1211;p50"/>
          <p:cNvGrpSpPr/>
          <p:nvPr/>
        </p:nvGrpSpPr>
        <p:grpSpPr>
          <a:xfrm>
            <a:off x="1168508" y="843134"/>
            <a:ext cx="364294" cy="445740"/>
            <a:chOff x="606645" y="1011196"/>
            <a:chExt cx="588520" cy="720096"/>
          </a:xfrm>
        </p:grpSpPr>
        <p:sp>
          <p:nvSpPr>
            <p:cNvPr id="1212" name="Google Shape;1212;p50"/>
            <p:cNvSpPr/>
            <p:nvPr/>
          </p:nvSpPr>
          <p:spPr>
            <a:xfrm>
              <a:off x="659316" y="1517469"/>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3" name="Google Shape;1213;p50"/>
            <p:cNvSpPr/>
            <p:nvPr/>
          </p:nvSpPr>
          <p:spPr>
            <a:xfrm>
              <a:off x="606645" y="1354464"/>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4" name="Google Shape;1214;p50"/>
            <p:cNvSpPr/>
            <p:nvPr/>
          </p:nvSpPr>
          <p:spPr>
            <a:xfrm>
              <a:off x="661721" y="1191460"/>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5" name="Google Shape;1215;p50"/>
            <p:cNvSpPr/>
            <p:nvPr/>
          </p:nvSpPr>
          <p:spPr>
            <a:xfrm>
              <a:off x="683367" y="1011196"/>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16" name="Google Shape;1216;p50"/>
          <p:cNvGrpSpPr/>
          <p:nvPr/>
        </p:nvGrpSpPr>
        <p:grpSpPr>
          <a:xfrm>
            <a:off x="7622791" y="843111"/>
            <a:ext cx="298405" cy="445762"/>
            <a:chOff x="11033597" y="1011159"/>
            <a:chExt cx="482075" cy="720133"/>
          </a:xfrm>
        </p:grpSpPr>
        <p:sp>
          <p:nvSpPr>
            <p:cNvPr id="1217" name="Google Shape;1217;p50"/>
            <p:cNvSpPr/>
            <p:nvPr/>
          </p:nvSpPr>
          <p:spPr>
            <a:xfrm>
              <a:off x="11033597" y="1414369"/>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18" name="Google Shape;1218;p50"/>
            <p:cNvSpPr/>
            <p:nvPr/>
          </p:nvSpPr>
          <p:spPr>
            <a:xfrm>
              <a:off x="11142821" y="1011159"/>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19" name="Google Shape;1219;p50"/>
            <p:cNvSpPr/>
            <p:nvPr/>
          </p:nvSpPr>
          <p:spPr>
            <a:xfrm>
              <a:off x="11052228" y="1576445"/>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20" name="Google Shape;1220;p50"/>
            <p:cNvSpPr/>
            <p:nvPr/>
          </p:nvSpPr>
          <p:spPr>
            <a:xfrm>
              <a:off x="11051762" y="1251592"/>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221" name="Google Shape;1221;p50"/>
          <p:cNvGrpSpPr/>
          <p:nvPr/>
        </p:nvGrpSpPr>
        <p:grpSpPr>
          <a:xfrm>
            <a:off x="6221656" y="797418"/>
            <a:ext cx="460705" cy="491455"/>
            <a:chOff x="8770051" y="937343"/>
            <a:chExt cx="744273" cy="793950"/>
          </a:xfrm>
        </p:grpSpPr>
        <p:sp>
          <p:nvSpPr>
            <p:cNvPr id="1222" name="Google Shape;1222;p50"/>
            <p:cNvSpPr/>
            <p:nvPr/>
          </p:nvSpPr>
          <p:spPr>
            <a:xfrm>
              <a:off x="8968558" y="1402926"/>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3" name="Google Shape;1223;p50"/>
            <p:cNvSpPr/>
            <p:nvPr/>
          </p:nvSpPr>
          <p:spPr>
            <a:xfrm>
              <a:off x="8960465" y="1079360"/>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4" name="Google Shape;1224;p50"/>
            <p:cNvSpPr/>
            <p:nvPr/>
          </p:nvSpPr>
          <p:spPr>
            <a:xfrm>
              <a:off x="8930121" y="1189758"/>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5" name="Google Shape;1225;p50"/>
            <p:cNvSpPr/>
            <p:nvPr/>
          </p:nvSpPr>
          <p:spPr>
            <a:xfrm>
              <a:off x="8930847" y="1296342"/>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6" name="Google Shape;1226;p50"/>
            <p:cNvSpPr/>
            <p:nvPr/>
          </p:nvSpPr>
          <p:spPr>
            <a:xfrm>
              <a:off x="9031006" y="1509510"/>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27" name="Google Shape;1227;p50"/>
            <p:cNvGrpSpPr/>
            <p:nvPr/>
          </p:nvGrpSpPr>
          <p:grpSpPr>
            <a:xfrm>
              <a:off x="8770051" y="937343"/>
              <a:ext cx="744273" cy="793950"/>
              <a:chOff x="6565437" y="1588001"/>
              <a:chExt cx="744273" cy="793950"/>
            </a:xfrm>
          </p:grpSpPr>
          <p:sp>
            <p:nvSpPr>
              <p:cNvPr id="1228" name="Google Shape;1228;p50"/>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9" name="Google Shape;1229;p50"/>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0" name="Google Shape;1230;p50"/>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1" name="Google Shape;1231;p50"/>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2" name="Google Shape;1232;p50"/>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3" name="Google Shape;1233;p50"/>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4" name="Google Shape;1234;p50"/>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5" name="Google Shape;1235;p50"/>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6" name="Google Shape;1236;p50"/>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7" name="Google Shape;1237;p50"/>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38" name="Google Shape;1238;p50"/>
          <p:cNvGrpSpPr/>
          <p:nvPr/>
        </p:nvGrpSpPr>
        <p:grpSpPr>
          <a:xfrm>
            <a:off x="4820520" y="797418"/>
            <a:ext cx="460705" cy="491455"/>
            <a:chOff x="6506504" y="937343"/>
            <a:chExt cx="744273" cy="793950"/>
          </a:xfrm>
        </p:grpSpPr>
        <p:sp>
          <p:nvSpPr>
            <p:cNvPr id="1239" name="Google Shape;1239;p50"/>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0" name="Google Shape;1240;p50"/>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1" name="Google Shape;1241;p50"/>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42" name="Google Shape;1242;p50"/>
            <p:cNvGrpSpPr/>
            <p:nvPr/>
          </p:nvGrpSpPr>
          <p:grpSpPr>
            <a:xfrm>
              <a:off x="6506504" y="937343"/>
              <a:ext cx="744273" cy="793950"/>
              <a:chOff x="6565437" y="1588001"/>
              <a:chExt cx="744273" cy="793950"/>
            </a:xfrm>
          </p:grpSpPr>
          <p:sp>
            <p:nvSpPr>
              <p:cNvPr id="1243" name="Google Shape;1243;p50"/>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4" name="Google Shape;1244;p50"/>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5" name="Google Shape;1245;p50"/>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6" name="Google Shape;1246;p50"/>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7" name="Google Shape;1247;p50"/>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8" name="Google Shape;1248;p50"/>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9" name="Google Shape;1249;p50"/>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0" name="Google Shape;1250;p50"/>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1" name="Google Shape;1251;p50"/>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2" name="Google Shape;1252;p50"/>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53" name="Google Shape;1253;p50"/>
          <p:cNvGrpSpPr/>
          <p:nvPr/>
        </p:nvGrpSpPr>
        <p:grpSpPr>
          <a:xfrm>
            <a:off x="5521088" y="797418"/>
            <a:ext cx="460705" cy="491455"/>
            <a:chOff x="7638277" y="937343"/>
            <a:chExt cx="744273" cy="793950"/>
          </a:xfrm>
        </p:grpSpPr>
        <p:sp>
          <p:nvSpPr>
            <p:cNvPr id="1254" name="Google Shape;1254;p50"/>
            <p:cNvSpPr/>
            <p:nvPr/>
          </p:nvSpPr>
          <p:spPr>
            <a:xfrm>
              <a:off x="8012931" y="1079385"/>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5" name="Google Shape;1255;p50"/>
            <p:cNvSpPr/>
            <p:nvPr/>
          </p:nvSpPr>
          <p:spPr>
            <a:xfrm>
              <a:off x="7789628" y="1079436"/>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6" name="Google Shape;1256;p50"/>
            <p:cNvSpPr/>
            <p:nvPr/>
          </p:nvSpPr>
          <p:spPr>
            <a:xfrm>
              <a:off x="8012931" y="1341261"/>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7" name="Google Shape;1257;p50"/>
            <p:cNvSpPr/>
            <p:nvPr/>
          </p:nvSpPr>
          <p:spPr>
            <a:xfrm>
              <a:off x="7804733" y="1341261"/>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58" name="Google Shape;1258;p50"/>
            <p:cNvGrpSpPr/>
            <p:nvPr/>
          </p:nvGrpSpPr>
          <p:grpSpPr>
            <a:xfrm>
              <a:off x="7638277" y="937343"/>
              <a:ext cx="744273" cy="793950"/>
              <a:chOff x="6565437" y="1588001"/>
              <a:chExt cx="744273" cy="793950"/>
            </a:xfrm>
          </p:grpSpPr>
          <p:sp>
            <p:nvSpPr>
              <p:cNvPr id="1259" name="Google Shape;1259;p50"/>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0" name="Google Shape;1260;p50"/>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1" name="Google Shape;1261;p50"/>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2" name="Google Shape;1262;p50"/>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3" name="Google Shape;1263;p50"/>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4" name="Google Shape;1264;p50"/>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5" name="Google Shape;1265;p50"/>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6" name="Google Shape;1266;p50"/>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7" name="Google Shape;1267;p50"/>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8" name="Google Shape;1268;p50"/>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69" name="Google Shape;1269;p50"/>
          <p:cNvGrpSpPr/>
          <p:nvPr/>
        </p:nvGrpSpPr>
        <p:grpSpPr>
          <a:xfrm>
            <a:off x="3061198" y="2986973"/>
            <a:ext cx="445779" cy="400764"/>
            <a:chOff x="3778727" y="4460423"/>
            <a:chExt cx="720160" cy="647438"/>
          </a:xfrm>
        </p:grpSpPr>
        <p:sp>
          <p:nvSpPr>
            <p:cNvPr id="1270" name="Google Shape;1270;p50"/>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1" name="Google Shape;1271;p50"/>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2" name="Google Shape;1272;p50"/>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3" name="Google Shape;1273;p50"/>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4" name="Google Shape;1274;p50"/>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5" name="Google Shape;1275;p50"/>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6" name="Google Shape;1276;p50"/>
            <p:cNvSpPr/>
            <p:nvPr/>
          </p:nvSpPr>
          <p:spPr>
            <a:xfrm>
              <a:off x="3778727" y="4460423"/>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7" name="Google Shape;1277;p50"/>
          <p:cNvGrpSpPr/>
          <p:nvPr/>
        </p:nvGrpSpPr>
        <p:grpSpPr>
          <a:xfrm>
            <a:off x="1138083" y="2972048"/>
            <a:ext cx="445680" cy="430613"/>
            <a:chOff x="557494" y="4436312"/>
            <a:chExt cx="720000" cy="695660"/>
          </a:xfrm>
        </p:grpSpPr>
        <p:sp>
          <p:nvSpPr>
            <p:cNvPr id="1278" name="Google Shape;1278;p50"/>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9" name="Google Shape;1279;p50"/>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0" name="Google Shape;1280;p50"/>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1" name="Google Shape;1281;p50"/>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2" name="Google Shape;1282;p50"/>
          <p:cNvGrpSpPr/>
          <p:nvPr/>
        </p:nvGrpSpPr>
        <p:grpSpPr>
          <a:xfrm>
            <a:off x="4343305" y="2964459"/>
            <a:ext cx="445833" cy="445792"/>
            <a:chOff x="5926265" y="4424051"/>
            <a:chExt cx="720246" cy="720181"/>
          </a:xfrm>
        </p:grpSpPr>
        <p:sp>
          <p:nvSpPr>
            <p:cNvPr id="1283" name="Google Shape;1283;p50"/>
            <p:cNvSpPr/>
            <p:nvPr/>
          </p:nvSpPr>
          <p:spPr>
            <a:xfrm>
              <a:off x="5926265" y="4424051"/>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4" name="Google Shape;1284;p50"/>
            <p:cNvSpPr/>
            <p:nvPr/>
          </p:nvSpPr>
          <p:spPr>
            <a:xfrm>
              <a:off x="5926265" y="4788612"/>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5" name="Google Shape;1285;p50"/>
            <p:cNvSpPr/>
            <p:nvPr/>
          </p:nvSpPr>
          <p:spPr>
            <a:xfrm>
              <a:off x="6290862" y="4788612"/>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6" name="Google Shape;1286;p50"/>
            <p:cNvSpPr/>
            <p:nvPr/>
          </p:nvSpPr>
          <p:spPr>
            <a:xfrm>
              <a:off x="6290862" y="4424051"/>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7" name="Google Shape;1287;p50"/>
          <p:cNvGrpSpPr/>
          <p:nvPr/>
        </p:nvGrpSpPr>
        <p:grpSpPr>
          <a:xfrm>
            <a:off x="1779066" y="2984013"/>
            <a:ext cx="445680" cy="406684"/>
            <a:chOff x="1631150" y="4455641"/>
            <a:chExt cx="720000" cy="657002"/>
          </a:xfrm>
        </p:grpSpPr>
        <p:sp>
          <p:nvSpPr>
            <p:cNvPr id="1288" name="Google Shape;1288;p50"/>
            <p:cNvSpPr/>
            <p:nvPr/>
          </p:nvSpPr>
          <p:spPr>
            <a:xfrm>
              <a:off x="1631150" y="4455641"/>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9" name="Google Shape;1289;p50"/>
            <p:cNvSpPr/>
            <p:nvPr/>
          </p:nvSpPr>
          <p:spPr>
            <a:xfrm>
              <a:off x="1846141" y="4957304"/>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0" name="Google Shape;1290;p50"/>
            <p:cNvSpPr/>
            <p:nvPr/>
          </p:nvSpPr>
          <p:spPr>
            <a:xfrm>
              <a:off x="1776241" y="4814286"/>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1" name="Google Shape;1291;p50"/>
            <p:cNvSpPr/>
            <p:nvPr/>
          </p:nvSpPr>
          <p:spPr>
            <a:xfrm>
              <a:off x="1639308" y="4531550"/>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2" name="Google Shape;1292;p50"/>
            <p:cNvSpPr/>
            <p:nvPr/>
          </p:nvSpPr>
          <p:spPr>
            <a:xfrm>
              <a:off x="1708546" y="4674128"/>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93" name="Google Shape;1293;p50"/>
          <p:cNvGrpSpPr/>
          <p:nvPr/>
        </p:nvGrpSpPr>
        <p:grpSpPr>
          <a:xfrm>
            <a:off x="2420095" y="2983429"/>
            <a:ext cx="445680" cy="407853"/>
            <a:chOff x="2704878" y="4454697"/>
            <a:chExt cx="720000" cy="658889"/>
          </a:xfrm>
        </p:grpSpPr>
        <p:sp>
          <p:nvSpPr>
            <p:cNvPr id="1294" name="Google Shape;1294;p50"/>
            <p:cNvSpPr/>
            <p:nvPr/>
          </p:nvSpPr>
          <p:spPr>
            <a:xfrm>
              <a:off x="2704878" y="4454697"/>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5" name="Google Shape;1295;p50"/>
            <p:cNvSpPr/>
            <p:nvPr/>
          </p:nvSpPr>
          <p:spPr>
            <a:xfrm>
              <a:off x="2824150" y="4749732"/>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6" name="Google Shape;1296;p50"/>
            <p:cNvSpPr/>
            <p:nvPr/>
          </p:nvSpPr>
          <p:spPr>
            <a:xfrm>
              <a:off x="2939432" y="4986160"/>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7" name="Google Shape;1297;p50"/>
            <p:cNvSpPr/>
            <p:nvPr/>
          </p:nvSpPr>
          <p:spPr>
            <a:xfrm>
              <a:off x="2882012" y="4868057"/>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8" name="Google Shape;1298;p50"/>
            <p:cNvSpPr/>
            <p:nvPr/>
          </p:nvSpPr>
          <p:spPr>
            <a:xfrm>
              <a:off x="2710863" y="4516635"/>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9" name="Google Shape;1299;p50"/>
            <p:cNvSpPr/>
            <p:nvPr/>
          </p:nvSpPr>
          <p:spPr>
            <a:xfrm>
              <a:off x="2768061" y="4634293"/>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00" name="Google Shape;1300;p50"/>
          <p:cNvGrpSpPr/>
          <p:nvPr/>
        </p:nvGrpSpPr>
        <p:grpSpPr>
          <a:xfrm>
            <a:off x="3702366" y="2985387"/>
            <a:ext cx="445549" cy="403935"/>
            <a:chOff x="4852681" y="4457861"/>
            <a:chExt cx="719788" cy="652561"/>
          </a:xfrm>
        </p:grpSpPr>
        <p:sp>
          <p:nvSpPr>
            <p:cNvPr id="1301" name="Google Shape;1301;p50"/>
            <p:cNvSpPr/>
            <p:nvPr/>
          </p:nvSpPr>
          <p:spPr>
            <a:xfrm>
              <a:off x="5209000" y="4739226"/>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2" name="Google Shape;1302;p50"/>
            <p:cNvSpPr/>
            <p:nvPr/>
          </p:nvSpPr>
          <p:spPr>
            <a:xfrm>
              <a:off x="4852681" y="4739226"/>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3" name="Google Shape;1303;p50"/>
            <p:cNvSpPr/>
            <p:nvPr/>
          </p:nvSpPr>
          <p:spPr>
            <a:xfrm>
              <a:off x="5044529" y="4457861"/>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04" name="Google Shape;1304;p50"/>
          <p:cNvGrpSpPr/>
          <p:nvPr/>
        </p:nvGrpSpPr>
        <p:grpSpPr>
          <a:xfrm>
            <a:off x="4984527" y="2975824"/>
            <a:ext cx="445818" cy="423063"/>
            <a:chOff x="7000306" y="4442411"/>
            <a:chExt cx="720224" cy="683463"/>
          </a:xfrm>
        </p:grpSpPr>
        <p:sp>
          <p:nvSpPr>
            <p:cNvPr id="1305" name="Google Shape;1305;p50"/>
            <p:cNvSpPr/>
            <p:nvPr/>
          </p:nvSpPr>
          <p:spPr>
            <a:xfrm>
              <a:off x="7360523" y="4580400"/>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6" name="Google Shape;1306;p50"/>
            <p:cNvSpPr/>
            <p:nvPr/>
          </p:nvSpPr>
          <p:spPr>
            <a:xfrm>
              <a:off x="7359894" y="4796791"/>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7" name="Google Shape;1307;p50"/>
            <p:cNvSpPr/>
            <p:nvPr/>
          </p:nvSpPr>
          <p:spPr>
            <a:xfrm>
              <a:off x="7079935" y="4796791"/>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8" name="Google Shape;1308;p50"/>
            <p:cNvSpPr/>
            <p:nvPr/>
          </p:nvSpPr>
          <p:spPr>
            <a:xfrm>
              <a:off x="7000306" y="4580400"/>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9" name="Google Shape;1309;p50"/>
            <p:cNvSpPr/>
            <p:nvPr/>
          </p:nvSpPr>
          <p:spPr>
            <a:xfrm>
              <a:off x="7228925" y="4442411"/>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10" name="Google Shape;1310;p50"/>
          <p:cNvGrpSpPr/>
          <p:nvPr/>
        </p:nvGrpSpPr>
        <p:grpSpPr>
          <a:xfrm>
            <a:off x="5625735" y="2973621"/>
            <a:ext cx="445779" cy="427468"/>
            <a:chOff x="8074325" y="4438852"/>
            <a:chExt cx="720160" cy="690579"/>
          </a:xfrm>
        </p:grpSpPr>
        <p:sp>
          <p:nvSpPr>
            <p:cNvPr id="1311" name="Google Shape;1311;p50"/>
            <p:cNvSpPr/>
            <p:nvPr/>
          </p:nvSpPr>
          <p:spPr>
            <a:xfrm>
              <a:off x="8177523" y="4784253"/>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12" name="Google Shape;1312;p50"/>
            <p:cNvSpPr/>
            <p:nvPr/>
          </p:nvSpPr>
          <p:spPr>
            <a:xfrm>
              <a:off x="8434850" y="4438852"/>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13" name="Google Shape;1313;p50"/>
            <p:cNvSpPr/>
            <p:nvPr/>
          </p:nvSpPr>
          <p:spPr>
            <a:xfrm>
              <a:off x="8434850" y="4663708"/>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14" name="Google Shape;1314;p50"/>
            <p:cNvSpPr/>
            <p:nvPr/>
          </p:nvSpPr>
          <p:spPr>
            <a:xfrm>
              <a:off x="8434850" y="4784253"/>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15" name="Google Shape;1315;p50"/>
            <p:cNvSpPr/>
            <p:nvPr/>
          </p:nvSpPr>
          <p:spPr>
            <a:xfrm>
              <a:off x="8074325" y="4663708"/>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16" name="Google Shape;1316;p50"/>
            <p:cNvSpPr/>
            <p:nvPr/>
          </p:nvSpPr>
          <p:spPr>
            <a:xfrm>
              <a:off x="8177523" y="4438852"/>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17" name="Google Shape;1317;p50"/>
          <p:cNvGrpSpPr/>
          <p:nvPr/>
        </p:nvGrpSpPr>
        <p:grpSpPr>
          <a:xfrm>
            <a:off x="6908080" y="2987570"/>
            <a:ext cx="445629" cy="399565"/>
            <a:chOff x="9878975" y="4425243"/>
            <a:chExt cx="719918" cy="645502"/>
          </a:xfrm>
        </p:grpSpPr>
        <p:sp>
          <p:nvSpPr>
            <p:cNvPr id="1318" name="Google Shape;1318;p50"/>
            <p:cNvSpPr/>
            <p:nvPr/>
          </p:nvSpPr>
          <p:spPr>
            <a:xfrm>
              <a:off x="10225338" y="4708710"/>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9" name="Google Shape;1319;p50"/>
            <p:cNvSpPr/>
            <p:nvPr/>
          </p:nvSpPr>
          <p:spPr>
            <a:xfrm>
              <a:off x="10067759" y="4425243"/>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0" name="Google Shape;1320;p50"/>
            <p:cNvSpPr/>
            <p:nvPr/>
          </p:nvSpPr>
          <p:spPr>
            <a:xfrm>
              <a:off x="9878975" y="4708710"/>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21" name="Google Shape;1321;p50"/>
          <p:cNvGrpSpPr/>
          <p:nvPr/>
        </p:nvGrpSpPr>
        <p:grpSpPr>
          <a:xfrm>
            <a:off x="7549097" y="2976371"/>
            <a:ext cx="445785" cy="421964"/>
            <a:chOff x="10914544" y="4407150"/>
            <a:chExt cx="720170" cy="681687"/>
          </a:xfrm>
        </p:grpSpPr>
        <p:sp>
          <p:nvSpPr>
            <p:cNvPr id="1322" name="Google Shape;1322;p50"/>
            <p:cNvSpPr/>
            <p:nvPr/>
          </p:nvSpPr>
          <p:spPr>
            <a:xfrm>
              <a:off x="10914544" y="4407150"/>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3" name="Google Shape;1323;p50"/>
            <p:cNvSpPr/>
            <p:nvPr/>
          </p:nvSpPr>
          <p:spPr>
            <a:xfrm>
              <a:off x="10933187" y="4759296"/>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4" name="Google Shape;1324;p50"/>
            <p:cNvSpPr/>
            <p:nvPr/>
          </p:nvSpPr>
          <p:spPr>
            <a:xfrm>
              <a:off x="11285615" y="4696357"/>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5" name="Google Shape;1325;p50"/>
            <p:cNvSpPr/>
            <p:nvPr/>
          </p:nvSpPr>
          <p:spPr>
            <a:xfrm>
              <a:off x="11222808" y="4407150"/>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26" name="Google Shape;1326;p50"/>
          <p:cNvGrpSpPr/>
          <p:nvPr/>
        </p:nvGrpSpPr>
        <p:grpSpPr>
          <a:xfrm>
            <a:off x="6266887" y="2984485"/>
            <a:ext cx="445805" cy="405735"/>
            <a:chOff x="8843122" y="4420259"/>
            <a:chExt cx="720202" cy="655469"/>
          </a:xfrm>
        </p:grpSpPr>
        <p:sp>
          <p:nvSpPr>
            <p:cNvPr id="1327" name="Google Shape;1327;p50"/>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8" name="Google Shape;1328;p50"/>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9" name="Google Shape;1329;p50"/>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0" name="Google Shape;1330;p50"/>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1" name="Google Shape;1331;p50"/>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2" name="Google Shape;1332;p50"/>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3" name="Google Shape;1333;p50"/>
          <p:cNvGrpSpPr/>
          <p:nvPr/>
        </p:nvGrpSpPr>
        <p:grpSpPr>
          <a:xfrm>
            <a:off x="3069757" y="2283047"/>
            <a:ext cx="445812" cy="394518"/>
            <a:chOff x="1510757" y="3225422"/>
            <a:chExt cx="720214" cy="637347"/>
          </a:xfrm>
        </p:grpSpPr>
        <p:sp>
          <p:nvSpPr>
            <p:cNvPr id="1334" name="Google Shape;1334;p50"/>
            <p:cNvSpPr/>
            <p:nvPr/>
          </p:nvSpPr>
          <p:spPr>
            <a:xfrm>
              <a:off x="1774546" y="3475620"/>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5" name="Google Shape;1335;p50"/>
            <p:cNvSpPr/>
            <p:nvPr/>
          </p:nvSpPr>
          <p:spPr>
            <a:xfrm>
              <a:off x="2000650" y="3426634"/>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6" name="Google Shape;1336;p50"/>
            <p:cNvSpPr/>
            <p:nvPr/>
          </p:nvSpPr>
          <p:spPr>
            <a:xfrm>
              <a:off x="1774546" y="3225422"/>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7" name="Google Shape;1337;p50"/>
            <p:cNvSpPr/>
            <p:nvPr/>
          </p:nvSpPr>
          <p:spPr>
            <a:xfrm>
              <a:off x="1951107" y="3243857"/>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8" name="Google Shape;1338;p50"/>
            <p:cNvSpPr/>
            <p:nvPr/>
          </p:nvSpPr>
          <p:spPr>
            <a:xfrm>
              <a:off x="1858610" y="3710542"/>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9" name="Google Shape;1339;p50"/>
            <p:cNvSpPr/>
            <p:nvPr/>
          </p:nvSpPr>
          <p:spPr>
            <a:xfrm>
              <a:off x="1521825" y="3426634"/>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0" name="Google Shape;1340;p50"/>
            <p:cNvSpPr/>
            <p:nvPr/>
          </p:nvSpPr>
          <p:spPr>
            <a:xfrm>
              <a:off x="1510757" y="3234903"/>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1" name="Google Shape;1341;p50"/>
          <p:cNvGrpSpPr/>
          <p:nvPr/>
        </p:nvGrpSpPr>
        <p:grpSpPr>
          <a:xfrm>
            <a:off x="3761148" y="2300567"/>
            <a:ext cx="445767" cy="359478"/>
            <a:chOff x="2595501" y="3253725"/>
            <a:chExt cx="720141" cy="580739"/>
          </a:xfrm>
        </p:grpSpPr>
        <p:sp>
          <p:nvSpPr>
            <p:cNvPr id="1342" name="Google Shape;1342;p50"/>
            <p:cNvSpPr/>
            <p:nvPr/>
          </p:nvSpPr>
          <p:spPr>
            <a:xfrm>
              <a:off x="2595501" y="3269807"/>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3" name="Google Shape;1343;p50"/>
            <p:cNvSpPr/>
            <p:nvPr/>
          </p:nvSpPr>
          <p:spPr>
            <a:xfrm>
              <a:off x="2903528" y="3560177"/>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4" name="Google Shape;1344;p50"/>
            <p:cNvSpPr/>
            <p:nvPr/>
          </p:nvSpPr>
          <p:spPr>
            <a:xfrm>
              <a:off x="2635397" y="3497189"/>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5" name="Google Shape;1345;p50"/>
            <p:cNvSpPr/>
            <p:nvPr/>
          </p:nvSpPr>
          <p:spPr>
            <a:xfrm>
              <a:off x="2966382" y="3253725"/>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6" name="Google Shape;1346;p50"/>
          <p:cNvGrpSpPr/>
          <p:nvPr/>
        </p:nvGrpSpPr>
        <p:grpSpPr>
          <a:xfrm>
            <a:off x="5143819" y="2257535"/>
            <a:ext cx="443879" cy="445541"/>
            <a:chOff x="4764809" y="3184208"/>
            <a:chExt cx="717090" cy="719775"/>
          </a:xfrm>
        </p:grpSpPr>
        <p:sp>
          <p:nvSpPr>
            <p:cNvPr id="1347" name="Google Shape;1347;p50"/>
            <p:cNvSpPr/>
            <p:nvPr/>
          </p:nvSpPr>
          <p:spPr>
            <a:xfrm>
              <a:off x="5143387" y="3232375"/>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8" name="Google Shape;1348;p50"/>
            <p:cNvSpPr/>
            <p:nvPr/>
          </p:nvSpPr>
          <p:spPr>
            <a:xfrm>
              <a:off x="4783248" y="3418197"/>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9" name="Google Shape;1349;p50"/>
            <p:cNvSpPr/>
            <p:nvPr/>
          </p:nvSpPr>
          <p:spPr>
            <a:xfrm>
              <a:off x="4764809" y="3184208"/>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0" name="Google Shape;1350;p50"/>
          <p:cNvGrpSpPr/>
          <p:nvPr/>
        </p:nvGrpSpPr>
        <p:grpSpPr>
          <a:xfrm>
            <a:off x="4452495" y="2286500"/>
            <a:ext cx="445746" cy="387612"/>
            <a:chOff x="3680173" y="3231000"/>
            <a:chExt cx="720106" cy="626190"/>
          </a:xfrm>
        </p:grpSpPr>
        <p:sp>
          <p:nvSpPr>
            <p:cNvPr id="1351" name="Google Shape;1351;p50"/>
            <p:cNvSpPr/>
            <p:nvPr/>
          </p:nvSpPr>
          <p:spPr>
            <a:xfrm>
              <a:off x="3680173" y="3232386"/>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2" name="Google Shape;1352;p50"/>
            <p:cNvSpPr/>
            <p:nvPr/>
          </p:nvSpPr>
          <p:spPr>
            <a:xfrm>
              <a:off x="3743529" y="3408162"/>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3" name="Google Shape;1353;p50"/>
            <p:cNvSpPr/>
            <p:nvPr/>
          </p:nvSpPr>
          <p:spPr>
            <a:xfrm>
              <a:off x="4061000" y="3231000"/>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4" name="Google Shape;1354;p50"/>
          <p:cNvGrpSpPr/>
          <p:nvPr/>
        </p:nvGrpSpPr>
        <p:grpSpPr>
          <a:xfrm>
            <a:off x="6524582" y="2257496"/>
            <a:ext cx="443283" cy="445620"/>
            <a:chOff x="6931035" y="3184144"/>
            <a:chExt cx="716128" cy="719903"/>
          </a:xfrm>
        </p:grpSpPr>
        <p:sp>
          <p:nvSpPr>
            <p:cNvPr id="1355" name="Google Shape;1355;p50"/>
            <p:cNvSpPr/>
            <p:nvPr/>
          </p:nvSpPr>
          <p:spPr>
            <a:xfrm>
              <a:off x="7304099" y="3430106"/>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6" name="Google Shape;1356;p50"/>
            <p:cNvSpPr/>
            <p:nvPr/>
          </p:nvSpPr>
          <p:spPr>
            <a:xfrm>
              <a:off x="6931035" y="3430106"/>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7" name="Google Shape;1357;p50"/>
            <p:cNvSpPr/>
            <p:nvPr/>
          </p:nvSpPr>
          <p:spPr>
            <a:xfrm>
              <a:off x="7175631" y="3184144"/>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8" name="Google Shape;1358;p50"/>
            <p:cNvSpPr/>
            <p:nvPr/>
          </p:nvSpPr>
          <p:spPr>
            <a:xfrm>
              <a:off x="7175631" y="3558678"/>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9" name="Google Shape;1359;p50"/>
          <p:cNvGrpSpPr/>
          <p:nvPr/>
        </p:nvGrpSpPr>
        <p:grpSpPr>
          <a:xfrm>
            <a:off x="5833276" y="2257448"/>
            <a:ext cx="445727" cy="445714"/>
            <a:chOff x="5846429" y="3184067"/>
            <a:chExt cx="720076" cy="720055"/>
          </a:xfrm>
        </p:grpSpPr>
        <p:sp>
          <p:nvSpPr>
            <p:cNvPr id="1360" name="Google Shape;1360;p50"/>
            <p:cNvSpPr/>
            <p:nvPr/>
          </p:nvSpPr>
          <p:spPr>
            <a:xfrm>
              <a:off x="6207893" y="3184067"/>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1" name="Google Shape;1361;p50"/>
            <p:cNvSpPr/>
            <p:nvPr/>
          </p:nvSpPr>
          <p:spPr>
            <a:xfrm>
              <a:off x="5846429" y="3186676"/>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2" name="Google Shape;1362;p50"/>
            <p:cNvSpPr/>
            <p:nvPr/>
          </p:nvSpPr>
          <p:spPr>
            <a:xfrm>
              <a:off x="5849043" y="3481007"/>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3" name="Google Shape;1363;p50"/>
            <p:cNvSpPr/>
            <p:nvPr/>
          </p:nvSpPr>
          <p:spPr>
            <a:xfrm>
              <a:off x="6143252" y="3545755"/>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64" name="Google Shape;1364;p50"/>
          <p:cNvGrpSpPr/>
          <p:nvPr/>
        </p:nvGrpSpPr>
        <p:grpSpPr>
          <a:xfrm>
            <a:off x="2520481" y="2257393"/>
            <a:ext cx="303698" cy="445825"/>
            <a:chOff x="655600" y="3183978"/>
            <a:chExt cx="490627" cy="720234"/>
          </a:xfrm>
        </p:grpSpPr>
        <p:sp>
          <p:nvSpPr>
            <p:cNvPr id="1365" name="Google Shape;1365;p50"/>
            <p:cNvSpPr/>
            <p:nvPr/>
          </p:nvSpPr>
          <p:spPr>
            <a:xfrm>
              <a:off x="781315" y="3461564"/>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6" name="Google Shape;1366;p50"/>
            <p:cNvSpPr/>
            <p:nvPr/>
          </p:nvSpPr>
          <p:spPr>
            <a:xfrm>
              <a:off x="850087" y="3183978"/>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7" name="Google Shape;1367;p50"/>
            <p:cNvSpPr/>
            <p:nvPr/>
          </p:nvSpPr>
          <p:spPr>
            <a:xfrm>
              <a:off x="655600" y="3264496"/>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8" name="Google Shape;1368;p50"/>
            <p:cNvSpPr/>
            <p:nvPr/>
          </p:nvSpPr>
          <p:spPr>
            <a:xfrm>
              <a:off x="673846" y="3654405"/>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9" name="Google Shape;1369;p50"/>
            <p:cNvSpPr/>
            <p:nvPr/>
          </p:nvSpPr>
          <p:spPr>
            <a:xfrm>
              <a:off x="959159" y="3535238"/>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70" name="Google Shape;1370;p50"/>
          <p:cNvGrpSpPr/>
          <p:nvPr/>
        </p:nvGrpSpPr>
        <p:grpSpPr>
          <a:xfrm>
            <a:off x="7213443" y="2257509"/>
            <a:ext cx="189785" cy="445592"/>
            <a:chOff x="8011692" y="3184166"/>
            <a:chExt cx="306600" cy="719859"/>
          </a:xfrm>
        </p:grpSpPr>
        <p:sp>
          <p:nvSpPr>
            <p:cNvPr id="1371" name="Google Shape;1371;p50"/>
            <p:cNvSpPr/>
            <p:nvPr/>
          </p:nvSpPr>
          <p:spPr>
            <a:xfrm>
              <a:off x="8011692" y="3885096"/>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2" name="Google Shape;1372;p50"/>
            <p:cNvSpPr/>
            <p:nvPr/>
          </p:nvSpPr>
          <p:spPr>
            <a:xfrm>
              <a:off x="8011692" y="3184166"/>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3" name="Google Shape;1373;p50"/>
            <p:cNvSpPr txBox="1"/>
            <p:nvPr/>
          </p:nvSpPr>
          <p:spPr>
            <a:xfrm>
              <a:off x="8011692" y="3395332"/>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4" name="Google Shape;1374;p50"/>
            <p:cNvSpPr txBox="1"/>
            <p:nvPr/>
          </p:nvSpPr>
          <p:spPr>
            <a:xfrm>
              <a:off x="8011692" y="3231683"/>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5" name="Google Shape;1375;p50"/>
            <p:cNvSpPr txBox="1"/>
            <p:nvPr/>
          </p:nvSpPr>
          <p:spPr>
            <a:xfrm>
              <a:off x="8011692" y="3718293"/>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6" name="Google Shape;1376;p50"/>
            <p:cNvSpPr txBox="1"/>
            <p:nvPr/>
          </p:nvSpPr>
          <p:spPr>
            <a:xfrm>
              <a:off x="8011692" y="3556812"/>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77" name="Google Shape;1377;p50"/>
          <p:cNvGrpSpPr/>
          <p:nvPr/>
        </p:nvGrpSpPr>
        <p:grpSpPr>
          <a:xfrm>
            <a:off x="7648230" y="2257259"/>
            <a:ext cx="246199" cy="445516"/>
            <a:chOff x="4556125" y="630237"/>
            <a:chExt cx="3081338" cy="5568950"/>
          </a:xfrm>
        </p:grpSpPr>
        <p:sp>
          <p:nvSpPr>
            <p:cNvPr id="1378" name="Google Shape;1378;p50"/>
            <p:cNvSpPr/>
            <p:nvPr/>
          </p:nvSpPr>
          <p:spPr>
            <a:xfrm>
              <a:off x="4756150" y="630237"/>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9" name="Google Shape;1379;p50"/>
            <p:cNvSpPr/>
            <p:nvPr/>
          </p:nvSpPr>
          <p:spPr>
            <a:xfrm>
              <a:off x="4556125" y="1357312"/>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80" name="Google Shape;1380;p50"/>
            <p:cNvSpPr/>
            <p:nvPr/>
          </p:nvSpPr>
          <p:spPr>
            <a:xfrm>
              <a:off x="4556125" y="216852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81" name="Google Shape;1381;p50"/>
            <p:cNvSpPr/>
            <p:nvPr/>
          </p:nvSpPr>
          <p:spPr>
            <a:xfrm>
              <a:off x="4556125" y="298132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82" name="Google Shape;1382;p50"/>
            <p:cNvSpPr/>
            <p:nvPr/>
          </p:nvSpPr>
          <p:spPr>
            <a:xfrm>
              <a:off x="4830762" y="447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83" name="Google Shape;1383;p50"/>
            <p:cNvSpPr/>
            <p:nvPr/>
          </p:nvSpPr>
          <p:spPr>
            <a:xfrm>
              <a:off x="5078412" y="406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84" name="Google Shape;1384;p50"/>
            <p:cNvSpPr/>
            <p:nvPr/>
          </p:nvSpPr>
          <p:spPr>
            <a:xfrm>
              <a:off x="6389687" y="384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85" name="Google Shape;1385;p50"/>
          <p:cNvGrpSpPr/>
          <p:nvPr/>
        </p:nvGrpSpPr>
        <p:grpSpPr>
          <a:xfrm>
            <a:off x="1829253" y="2257459"/>
            <a:ext cx="445768" cy="445697"/>
            <a:chOff x="1674084" y="3214987"/>
            <a:chExt cx="720142" cy="720027"/>
          </a:xfrm>
        </p:grpSpPr>
        <p:sp>
          <p:nvSpPr>
            <p:cNvPr id="1386" name="Google Shape;1386;p50"/>
            <p:cNvSpPr/>
            <p:nvPr/>
          </p:nvSpPr>
          <p:spPr>
            <a:xfrm>
              <a:off x="1674084" y="3354958"/>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7" name="Google Shape;1387;p50"/>
            <p:cNvSpPr/>
            <p:nvPr/>
          </p:nvSpPr>
          <p:spPr>
            <a:xfrm>
              <a:off x="1674084" y="3534654"/>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8" name="Google Shape;1388;p50"/>
            <p:cNvSpPr/>
            <p:nvPr/>
          </p:nvSpPr>
          <p:spPr>
            <a:xfrm>
              <a:off x="1861110" y="3214987"/>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9" name="Google Shape;1389;p50"/>
            <p:cNvSpPr/>
            <p:nvPr/>
          </p:nvSpPr>
          <p:spPr>
            <a:xfrm>
              <a:off x="2040679" y="3214987"/>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0" name="Google Shape;1390;p50"/>
            <p:cNvSpPr/>
            <p:nvPr/>
          </p:nvSpPr>
          <p:spPr>
            <a:xfrm>
              <a:off x="1674084" y="3714660"/>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1" name="Google Shape;1391;p50"/>
            <p:cNvSpPr/>
            <p:nvPr/>
          </p:nvSpPr>
          <p:spPr>
            <a:xfrm>
              <a:off x="1674084" y="3214987"/>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2" name="Google Shape;1392;p50"/>
            <p:cNvSpPr/>
            <p:nvPr/>
          </p:nvSpPr>
          <p:spPr>
            <a:xfrm>
              <a:off x="1995010" y="3754076"/>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3" name="Google Shape;1393;p50"/>
            <p:cNvSpPr/>
            <p:nvPr/>
          </p:nvSpPr>
          <p:spPr>
            <a:xfrm>
              <a:off x="2220560" y="3214987"/>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4" name="Google Shape;1394;p50"/>
            <p:cNvSpPr/>
            <p:nvPr/>
          </p:nvSpPr>
          <p:spPr>
            <a:xfrm>
              <a:off x="2214346" y="3400890"/>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5" name="Google Shape;1395;p50"/>
            <p:cNvSpPr/>
            <p:nvPr/>
          </p:nvSpPr>
          <p:spPr>
            <a:xfrm>
              <a:off x="1814198" y="3754076"/>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6" name="Google Shape;1396;p50"/>
            <p:cNvSpPr/>
            <p:nvPr/>
          </p:nvSpPr>
          <p:spPr>
            <a:xfrm>
              <a:off x="2214346" y="3580587"/>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7" name="Google Shape;1397;p50"/>
            <p:cNvSpPr/>
            <p:nvPr/>
          </p:nvSpPr>
          <p:spPr>
            <a:xfrm>
              <a:off x="2174890" y="3760283"/>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98" name="Google Shape;1398;p50"/>
          <p:cNvGrpSpPr/>
          <p:nvPr/>
        </p:nvGrpSpPr>
        <p:grpSpPr>
          <a:xfrm>
            <a:off x="1138094" y="2257421"/>
            <a:ext cx="445578" cy="445773"/>
            <a:chOff x="557511" y="3214925"/>
            <a:chExt cx="719836" cy="720150"/>
          </a:xfrm>
        </p:grpSpPr>
        <p:sp>
          <p:nvSpPr>
            <p:cNvPr id="1399" name="Google Shape;1399;p50"/>
            <p:cNvSpPr/>
            <p:nvPr/>
          </p:nvSpPr>
          <p:spPr>
            <a:xfrm>
              <a:off x="557511" y="3214925"/>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0" name="Google Shape;1400;p50"/>
            <p:cNvSpPr/>
            <p:nvPr/>
          </p:nvSpPr>
          <p:spPr>
            <a:xfrm>
              <a:off x="929646" y="3214925"/>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1" name="Google Shape;1401;p50"/>
            <p:cNvSpPr/>
            <p:nvPr/>
          </p:nvSpPr>
          <p:spPr>
            <a:xfrm>
              <a:off x="557511" y="3500411"/>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2" name="Google Shape;1402;p50"/>
            <p:cNvSpPr/>
            <p:nvPr/>
          </p:nvSpPr>
          <p:spPr>
            <a:xfrm>
              <a:off x="842804" y="3588202"/>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3" name="Google Shape;1403;p50"/>
          <p:cNvGrpSpPr/>
          <p:nvPr/>
        </p:nvGrpSpPr>
        <p:grpSpPr>
          <a:xfrm>
            <a:off x="1081977" y="3693756"/>
            <a:ext cx="445905" cy="400522"/>
            <a:chOff x="1147762" y="1131887"/>
            <a:chExt cx="5137150" cy="4619626"/>
          </a:xfrm>
        </p:grpSpPr>
        <p:sp>
          <p:nvSpPr>
            <p:cNvPr id="1404" name="Google Shape;1404;p50"/>
            <p:cNvSpPr/>
            <p:nvPr/>
          </p:nvSpPr>
          <p:spPr>
            <a:xfrm>
              <a:off x="1147762" y="2425700"/>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5" name="Google Shape;1405;p50"/>
            <p:cNvSpPr/>
            <p:nvPr/>
          </p:nvSpPr>
          <p:spPr>
            <a:xfrm>
              <a:off x="2617787" y="3519487"/>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6" name="Google Shape;1406;p50"/>
            <p:cNvSpPr/>
            <p:nvPr/>
          </p:nvSpPr>
          <p:spPr>
            <a:xfrm>
              <a:off x="2449512" y="1131887"/>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7" name="Google Shape;1407;p50"/>
          <p:cNvGrpSpPr/>
          <p:nvPr/>
        </p:nvGrpSpPr>
        <p:grpSpPr>
          <a:xfrm>
            <a:off x="1879306" y="3687410"/>
            <a:ext cx="445901" cy="413282"/>
            <a:chOff x="1570037" y="1341437"/>
            <a:chExt cx="4943475" cy="4576762"/>
          </a:xfrm>
        </p:grpSpPr>
        <p:sp>
          <p:nvSpPr>
            <p:cNvPr id="1408" name="Google Shape;1408;p50"/>
            <p:cNvSpPr/>
            <p:nvPr/>
          </p:nvSpPr>
          <p:spPr>
            <a:xfrm>
              <a:off x="4814887" y="3284537"/>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09" name="Google Shape;1409;p50"/>
            <p:cNvSpPr/>
            <p:nvPr/>
          </p:nvSpPr>
          <p:spPr>
            <a:xfrm>
              <a:off x="2355850" y="4164012"/>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10" name="Google Shape;1410;p50"/>
            <p:cNvSpPr/>
            <p:nvPr/>
          </p:nvSpPr>
          <p:spPr>
            <a:xfrm>
              <a:off x="2636837" y="1443037"/>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11" name="Google Shape;1411;p50"/>
            <p:cNvSpPr/>
            <p:nvPr/>
          </p:nvSpPr>
          <p:spPr>
            <a:xfrm>
              <a:off x="1570037" y="3162300"/>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12" name="Google Shape;1412;p50"/>
            <p:cNvSpPr/>
            <p:nvPr/>
          </p:nvSpPr>
          <p:spPr>
            <a:xfrm>
              <a:off x="3101975" y="1341437"/>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13" name="Google Shape;1413;p50"/>
            <p:cNvSpPr/>
            <p:nvPr/>
          </p:nvSpPr>
          <p:spPr>
            <a:xfrm>
              <a:off x="4019550" y="4094162"/>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14" name="Google Shape;1414;p50"/>
          <p:cNvGrpSpPr/>
          <p:nvPr/>
        </p:nvGrpSpPr>
        <p:grpSpPr>
          <a:xfrm>
            <a:off x="4364629" y="3671511"/>
            <a:ext cx="441332" cy="445721"/>
            <a:chOff x="5770007" y="5489899"/>
            <a:chExt cx="712976" cy="720067"/>
          </a:xfrm>
        </p:grpSpPr>
        <p:sp>
          <p:nvSpPr>
            <p:cNvPr id="1415" name="Google Shape;1415;p50"/>
            <p:cNvSpPr/>
            <p:nvPr/>
          </p:nvSpPr>
          <p:spPr>
            <a:xfrm>
              <a:off x="6229483" y="5489899"/>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6" name="Google Shape;1416;p50"/>
            <p:cNvSpPr/>
            <p:nvPr/>
          </p:nvSpPr>
          <p:spPr>
            <a:xfrm>
              <a:off x="5770007" y="5489899"/>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7" name="Google Shape;1417;p50"/>
            <p:cNvSpPr/>
            <p:nvPr/>
          </p:nvSpPr>
          <p:spPr>
            <a:xfrm>
              <a:off x="6229483" y="5954666"/>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8" name="Google Shape;1418;p50"/>
            <p:cNvSpPr/>
            <p:nvPr/>
          </p:nvSpPr>
          <p:spPr>
            <a:xfrm>
              <a:off x="5770007" y="5954666"/>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9" name="Google Shape;1419;p50"/>
            <p:cNvSpPr/>
            <p:nvPr/>
          </p:nvSpPr>
          <p:spPr>
            <a:xfrm>
              <a:off x="6011100" y="5535496"/>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0" name="Google Shape;1420;p50"/>
            <p:cNvSpPr/>
            <p:nvPr/>
          </p:nvSpPr>
          <p:spPr>
            <a:xfrm>
              <a:off x="6011100" y="6000263"/>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1" name="Google Shape;1421;p50"/>
            <p:cNvSpPr/>
            <p:nvPr/>
          </p:nvSpPr>
          <p:spPr>
            <a:xfrm>
              <a:off x="5814051" y="5734318"/>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2" name="Google Shape;1422;p50"/>
            <p:cNvSpPr/>
            <p:nvPr/>
          </p:nvSpPr>
          <p:spPr>
            <a:xfrm>
              <a:off x="6273756" y="5735013"/>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3" name="Google Shape;1423;p50"/>
          <p:cNvGrpSpPr/>
          <p:nvPr/>
        </p:nvGrpSpPr>
        <p:grpSpPr>
          <a:xfrm>
            <a:off x="5157420" y="3693981"/>
            <a:ext cx="445651" cy="400824"/>
            <a:chOff x="7050768" y="5526199"/>
            <a:chExt cx="719953" cy="647534"/>
          </a:xfrm>
        </p:grpSpPr>
        <p:sp>
          <p:nvSpPr>
            <p:cNvPr id="1424" name="Google Shape;1424;p50"/>
            <p:cNvSpPr/>
            <p:nvPr/>
          </p:nvSpPr>
          <p:spPr>
            <a:xfrm>
              <a:off x="7465241" y="5526199"/>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5" name="Google Shape;1425;p50"/>
            <p:cNvSpPr/>
            <p:nvPr/>
          </p:nvSpPr>
          <p:spPr>
            <a:xfrm>
              <a:off x="7189726" y="5526199"/>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6" name="Google Shape;1426;p50"/>
            <p:cNvSpPr/>
            <p:nvPr/>
          </p:nvSpPr>
          <p:spPr>
            <a:xfrm>
              <a:off x="7465241" y="6004833"/>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7" name="Google Shape;1427;p50"/>
            <p:cNvSpPr/>
            <p:nvPr/>
          </p:nvSpPr>
          <p:spPr>
            <a:xfrm>
              <a:off x="7602721" y="5765701"/>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8" name="Google Shape;1428;p50"/>
            <p:cNvSpPr/>
            <p:nvPr/>
          </p:nvSpPr>
          <p:spPr>
            <a:xfrm>
              <a:off x="7050768" y="5765701"/>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9" name="Google Shape;1429;p50"/>
            <p:cNvSpPr/>
            <p:nvPr/>
          </p:nvSpPr>
          <p:spPr>
            <a:xfrm>
              <a:off x="7189726" y="6004833"/>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0" name="Google Shape;1430;p50"/>
            <p:cNvSpPr/>
            <p:nvPr/>
          </p:nvSpPr>
          <p:spPr>
            <a:xfrm>
              <a:off x="7134476" y="5655289"/>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1" name="Google Shape;1431;p50"/>
            <p:cNvSpPr/>
            <p:nvPr/>
          </p:nvSpPr>
          <p:spPr>
            <a:xfrm>
              <a:off x="7351783" y="5564482"/>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2" name="Google Shape;1432;p50"/>
            <p:cNvSpPr/>
            <p:nvPr/>
          </p:nvSpPr>
          <p:spPr>
            <a:xfrm>
              <a:off x="7548579" y="5894792"/>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3" name="Google Shape;1433;p50"/>
            <p:cNvSpPr/>
            <p:nvPr/>
          </p:nvSpPr>
          <p:spPr>
            <a:xfrm>
              <a:off x="7548579" y="5655844"/>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4" name="Google Shape;1434;p50"/>
            <p:cNvSpPr/>
            <p:nvPr/>
          </p:nvSpPr>
          <p:spPr>
            <a:xfrm>
              <a:off x="7134476" y="5894792"/>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5" name="Google Shape;1435;p50"/>
            <p:cNvSpPr/>
            <p:nvPr/>
          </p:nvSpPr>
          <p:spPr>
            <a:xfrm>
              <a:off x="7351783" y="6043117"/>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36" name="Google Shape;1436;p50"/>
          <p:cNvGrpSpPr/>
          <p:nvPr/>
        </p:nvGrpSpPr>
        <p:grpSpPr>
          <a:xfrm>
            <a:off x="6751936" y="3694051"/>
            <a:ext cx="445681" cy="400651"/>
            <a:chOff x="9626723" y="5526313"/>
            <a:chExt cx="720002" cy="647256"/>
          </a:xfrm>
        </p:grpSpPr>
        <p:sp>
          <p:nvSpPr>
            <p:cNvPr id="1437" name="Google Shape;1437;p50"/>
            <p:cNvSpPr/>
            <p:nvPr/>
          </p:nvSpPr>
          <p:spPr>
            <a:xfrm>
              <a:off x="10040990" y="5526313"/>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8" name="Google Shape;1438;p50"/>
            <p:cNvSpPr/>
            <p:nvPr/>
          </p:nvSpPr>
          <p:spPr>
            <a:xfrm>
              <a:off x="9765139" y="5526313"/>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9" name="Google Shape;1439;p50"/>
            <p:cNvSpPr/>
            <p:nvPr/>
          </p:nvSpPr>
          <p:spPr>
            <a:xfrm>
              <a:off x="10040990" y="6005269"/>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0" name="Google Shape;1440;p50"/>
            <p:cNvSpPr/>
            <p:nvPr/>
          </p:nvSpPr>
          <p:spPr>
            <a:xfrm>
              <a:off x="10178425" y="5765496"/>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1" name="Google Shape;1441;p50"/>
            <p:cNvSpPr/>
            <p:nvPr/>
          </p:nvSpPr>
          <p:spPr>
            <a:xfrm>
              <a:off x="9626723" y="5765496"/>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2" name="Google Shape;1442;p50"/>
            <p:cNvSpPr/>
            <p:nvPr/>
          </p:nvSpPr>
          <p:spPr>
            <a:xfrm>
              <a:off x="9765139" y="6005269"/>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3" name="Google Shape;1443;p50"/>
            <p:cNvSpPr/>
            <p:nvPr/>
          </p:nvSpPr>
          <p:spPr>
            <a:xfrm>
              <a:off x="10198227" y="5672808"/>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4" name="Google Shape;1444;p50"/>
            <p:cNvSpPr/>
            <p:nvPr/>
          </p:nvSpPr>
          <p:spPr>
            <a:xfrm>
              <a:off x="10197835" y="5944589"/>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5" name="Google Shape;1445;p50"/>
            <p:cNvSpPr/>
            <p:nvPr/>
          </p:nvSpPr>
          <p:spPr>
            <a:xfrm>
              <a:off x="9938649" y="6122111"/>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6" name="Google Shape;1446;p50"/>
            <p:cNvSpPr/>
            <p:nvPr/>
          </p:nvSpPr>
          <p:spPr>
            <a:xfrm>
              <a:off x="9728084" y="5944196"/>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7" name="Google Shape;1447;p50"/>
            <p:cNvSpPr/>
            <p:nvPr/>
          </p:nvSpPr>
          <p:spPr>
            <a:xfrm>
              <a:off x="9728084" y="5672219"/>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8" name="Google Shape;1448;p50"/>
            <p:cNvSpPr/>
            <p:nvPr/>
          </p:nvSpPr>
          <p:spPr>
            <a:xfrm>
              <a:off x="9939237" y="5573835"/>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49" name="Google Shape;1449;p50"/>
          <p:cNvGrpSpPr/>
          <p:nvPr/>
        </p:nvGrpSpPr>
        <p:grpSpPr>
          <a:xfrm>
            <a:off x="7549176" y="3671488"/>
            <a:ext cx="445582" cy="445743"/>
            <a:chOff x="10914672" y="5489861"/>
            <a:chExt cx="719842" cy="720102"/>
          </a:xfrm>
        </p:grpSpPr>
        <p:sp>
          <p:nvSpPr>
            <p:cNvPr id="1450" name="Google Shape;1450;p50"/>
            <p:cNvSpPr/>
            <p:nvPr/>
          </p:nvSpPr>
          <p:spPr>
            <a:xfrm>
              <a:off x="11420014" y="5489861"/>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1" name="Google Shape;1451;p50"/>
            <p:cNvSpPr/>
            <p:nvPr/>
          </p:nvSpPr>
          <p:spPr>
            <a:xfrm>
              <a:off x="11420014" y="5994863"/>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2" name="Google Shape;1452;p50"/>
            <p:cNvSpPr/>
            <p:nvPr/>
          </p:nvSpPr>
          <p:spPr>
            <a:xfrm>
              <a:off x="10914672" y="5489861"/>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3" name="Google Shape;1453;p50"/>
            <p:cNvSpPr/>
            <p:nvPr/>
          </p:nvSpPr>
          <p:spPr>
            <a:xfrm>
              <a:off x="10914672" y="5994863"/>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4" name="Google Shape;1454;p50"/>
            <p:cNvSpPr/>
            <p:nvPr/>
          </p:nvSpPr>
          <p:spPr>
            <a:xfrm>
              <a:off x="11595623" y="5710038"/>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5" name="Google Shape;1455;p50"/>
            <p:cNvSpPr/>
            <p:nvPr/>
          </p:nvSpPr>
          <p:spPr>
            <a:xfrm>
              <a:off x="11138826" y="6170527"/>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6" name="Google Shape;1456;p50"/>
            <p:cNvSpPr/>
            <p:nvPr/>
          </p:nvSpPr>
          <p:spPr>
            <a:xfrm>
              <a:off x="10925018" y="5713747"/>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7" name="Google Shape;1457;p50"/>
            <p:cNvSpPr/>
            <p:nvPr/>
          </p:nvSpPr>
          <p:spPr>
            <a:xfrm>
              <a:off x="11135112" y="5499930"/>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8" name="Google Shape;1458;p50"/>
            <p:cNvSpPr/>
            <p:nvPr/>
          </p:nvSpPr>
          <p:spPr>
            <a:xfrm>
              <a:off x="11578115" y="5950881"/>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9" name="Google Shape;1459;p50"/>
            <p:cNvSpPr/>
            <p:nvPr/>
          </p:nvSpPr>
          <p:spPr>
            <a:xfrm>
              <a:off x="11135112" y="6152776"/>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0" name="Google Shape;1460;p50"/>
            <p:cNvSpPr/>
            <p:nvPr/>
          </p:nvSpPr>
          <p:spPr>
            <a:xfrm>
              <a:off x="10918386" y="5710038"/>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1" name="Google Shape;1461;p50"/>
            <p:cNvSpPr/>
            <p:nvPr/>
          </p:nvSpPr>
          <p:spPr>
            <a:xfrm>
              <a:off x="11375979" y="5493571"/>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62" name="Google Shape;1462;p50"/>
          <p:cNvGrpSpPr/>
          <p:nvPr/>
        </p:nvGrpSpPr>
        <p:grpSpPr>
          <a:xfrm>
            <a:off x="5954636" y="3681752"/>
            <a:ext cx="445821" cy="425246"/>
            <a:chOff x="8338678" y="5506443"/>
            <a:chExt cx="720227" cy="686988"/>
          </a:xfrm>
        </p:grpSpPr>
        <p:sp>
          <p:nvSpPr>
            <p:cNvPr id="1463" name="Google Shape;1463;p50"/>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4" name="Google Shape;1464;p50"/>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5" name="Google Shape;1465;p50"/>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6" name="Google Shape;1466;p50"/>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7" name="Google Shape;1467;p50"/>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8" name="Google Shape;1468;p50"/>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69" name="Google Shape;1469;p50"/>
          <p:cNvGrpSpPr/>
          <p:nvPr/>
        </p:nvGrpSpPr>
        <p:grpSpPr>
          <a:xfrm>
            <a:off x="2676293" y="3736342"/>
            <a:ext cx="1336824" cy="316035"/>
            <a:chOff x="3042485" y="5594633"/>
            <a:chExt cx="2159652" cy="510557"/>
          </a:xfrm>
        </p:grpSpPr>
        <p:sp>
          <p:nvSpPr>
            <p:cNvPr id="1470" name="Google Shape;1470;p50"/>
            <p:cNvSpPr/>
            <p:nvPr/>
          </p:nvSpPr>
          <p:spPr>
            <a:xfrm>
              <a:off x="3042485" y="5869690"/>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1" name="Google Shape;1471;p50"/>
            <p:cNvSpPr/>
            <p:nvPr/>
          </p:nvSpPr>
          <p:spPr>
            <a:xfrm>
              <a:off x="3317231" y="5594633"/>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2" name="Google Shape;1472;p50"/>
            <p:cNvSpPr/>
            <p:nvPr/>
          </p:nvSpPr>
          <p:spPr>
            <a:xfrm>
              <a:off x="3591976" y="5869690"/>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3" name="Google Shape;1473;p50"/>
            <p:cNvSpPr/>
            <p:nvPr/>
          </p:nvSpPr>
          <p:spPr>
            <a:xfrm>
              <a:off x="3866722" y="5594633"/>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4" name="Google Shape;1474;p50"/>
            <p:cNvSpPr/>
            <p:nvPr/>
          </p:nvSpPr>
          <p:spPr>
            <a:xfrm>
              <a:off x="4141467" y="5869690"/>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5" name="Google Shape;1475;p50"/>
            <p:cNvSpPr/>
            <p:nvPr/>
          </p:nvSpPr>
          <p:spPr>
            <a:xfrm>
              <a:off x="4417146" y="5594633"/>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6" name="Google Shape;1476;p50"/>
            <p:cNvSpPr/>
            <p:nvPr/>
          </p:nvSpPr>
          <p:spPr>
            <a:xfrm>
              <a:off x="4691892" y="5869690"/>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7" name="Google Shape;1477;p50"/>
            <p:cNvSpPr/>
            <p:nvPr/>
          </p:nvSpPr>
          <p:spPr>
            <a:xfrm>
              <a:off x="4966637" y="5594633"/>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8" name="Google Shape;1478;p50"/>
            <p:cNvSpPr/>
            <p:nvPr/>
          </p:nvSpPr>
          <p:spPr>
            <a:xfrm>
              <a:off x="3210195" y="5762654"/>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9" name="Google Shape;1479;p50"/>
            <p:cNvSpPr/>
            <p:nvPr/>
          </p:nvSpPr>
          <p:spPr>
            <a:xfrm>
              <a:off x="3485252" y="5762654"/>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0" name="Google Shape;1480;p50"/>
            <p:cNvSpPr/>
            <p:nvPr/>
          </p:nvSpPr>
          <p:spPr>
            <a:xfrm>
              <a:off x="3760620"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1" name="Google Shape;1481;p50"/>
            <p:cNvSpPr/>
            <p:nvPr/>
          </p:nvSpPr>
          <p:spPr>
            <a:xfrm>
              <a:off x="4035365" y="5762654"/>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2" name="Google Shape;1482;p50"/>
            <p:cNvSpPr/>
            <p:nvPr/>
          </p:nvSpPr>
          <p:spPr>
            <a:xfrm>
              <a:off x="4310111"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3" name="Google Shape;1483;p50"/>
            <p:cNvSpPr/>
            <p:nvPr/>
          </p:nvSpPr>
          <p:spPr>
            <a:xfrm>
              <a:off x="4585167" y="5762654"/>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4" name="Google Shape;1484;p50"/>
            <p:cNvSpPr/>
            <p:nvPr/>
          </p:nvSpPr>
          <p:spPr>
            <a:xfrm>
              <a:off x="4859913" y="5762654"/>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5" name="Google Shape;1485;p50"/>
          <p:cNvGrpSpPr/>
          <p:nvPr/>
        </p:nvGrpSpPr>
        <p:grpSpPr>
          <a:xfrm>
            <a:off x="1879183" y="4379878"/>
            <a:ext cx="445738" cy="442950"/>
            <a:chOff x="1442627" y="5710929"/>
            <a:chExt cx="594318" cy="590600"/>
          </a:xfrm>
        </p:grpSpPr>
        <p:sp>
          <p:nvSpPr>
            <p:cNvPr id="1486" name="Google Shape;1486;p50"/>
            <p:cNvSpPr/>
            <p:nvPr/>
          </p:nvSpPr>
          <p:spPr>
            <a:xfrm>
              <a:off x="1442627" y="57109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7" name="Google Shape;1487;p50"/>
            <p:cNvSpPr/>
            <p:nvPr/>
          </p:nvSpPr>
          <p:spPr>
            <a:xfrm>
              <a:off x="1442627" y="61161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8" name="Google Shape;1488;p50"/>
            <p:cNvSpPr/>
            <p:nvPr/>
          </p:nvSpPr>
          <p:spPr>
            <a:xfrm>
              <a:off x="1573731" y="61524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9" name="Google Shape;1489;p50"/>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close/>
                </a:path>
              </a:pathLst>
            </a:custGeom>
            <a:solidFill>
              <a:srgbClr val="BD2A3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0" name="Google Shape;1490;p50"/>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1" name="Google Shape;1491;p50"/>
          <p:cNvGrpSpPr/>
          <p:nvPr/>
        </p:nvGrpSpPr>
        <p:grpSpPr>
          <a:xfrm>
            <a:off x="6788033" y="4378458"/>
            <a:ext cx="373053" cy="445791"/>
            <a:chOff x="8095060" y="5664590"/>
            <a:chExt cx="497404" cy="594389"/>
          </a:xfrm>
        </p:grpSpPr>
        <p:grpSp>
          <p:nvGrpSpPr>
            <p:cNvPr id="1492" name="Google Shape;1492;p50"/>
            <p:cNvGrpSpPr/>
            <p:nvPr/>
          </p:nvGrpSpPr>
          <p:grpSpPr>
            <a:xfrm>
              <a:off x="8095060" y="5969027"/>
              <a:ext cx="497404" cy="289951"/>
              <a:chOff x="8095060" y="5969027"/>
              <a:chExt cx="497404" cy="289951"/>
            </a:xfrm>
          </p:grpSpPr>
          <p:sp>
            <p:nvSpPr>
              <p:cNvPr id="1493" name="Google Shape;1493;p50"/>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4" name="Google Shape;1494;p50"/>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5" name="Google Shape;1495;p50"/>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6" name="Google Shape;1496;p50"/>
            <p:cNvGrpSpPr/>
            <p:nvPr/>
          </p:nvGrpSpPr>
          <p:grpSpPr>
            <a:xfrm>
              <a:off x="8095060" y="5867832"/>
              <a:ext cx="497404" cy="289312"/>
              <a:chOff x="8095060" y="5867832"/>
              <a:chExt cx="497404" cy="289312"/>
            </a:xfrm>
          </p:grpSpPr>
          <p:sp>
            <p:nvSpPr>
              <p:cNvPr id="1497" name="Google Shape;1497;p50"/>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8" name="Google Shape;1498;p50"/>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9" name="Google Shape;1499;p50"/>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00" name="Google Shape;1500;p50"/>
            <p:cNvGrpSpPr/>
            <p:nvPr/>
          </p:nvGrpSpPr>
          <p:grpSpPr>
            <a:xfrm>
              <a:off x="8095060" y="5765998"/>
              <a:ext cx="497404" cy="289312"/>
              <a:chOff x="8095060" y="5765998"/>
              <a:chExt cx="497404" cy="289312"/>
            </a:xfrm>
          </p:grpSpPr>
          <p:sp>
            <p:nvSpPr>
              <p:cNvPr id="1501" name="Google Shape;1501;p50"/>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2" name="Google Shape;1502;p50"/>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3" name="Google Shape;1503;p50"/>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04" name="Google Shape;1504;p50"/>
            <p:cNvGrpSpPr/>
            <p:nvPr/>
          </p:nvGrpSpPr>
          <p:grpSpPr>
            <a:xfrm>
              <a:off x="8095060" y="5664590"/>
              <a:ext cx="497404" cy="290164"/>
              <a:chOff x="8095060" y="5664590"/>
              <a:chExt cx="497404" cy="290164"/>
            </a:xfrm>
          </p:grpSpPr>
          <p:sp>
            <p:nvSpPr>
              <p:cNvPr id="1505" name="Google Shape;1505;p50"/>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6" name="Google Shape;1506;p50"/>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7" name="Google Shape;1507;p50"/>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508" name="Google Shape;1508;p50"/>
          <p:cNvGrpSpPr/>
          <p:nvPr/>
        </p:nvGrpSpPr>
        <p:grpSpPr>
          <a:xfrm>
            <a:off x="2870825" y="4378486"/>
            <a:ext cx="557162" cy="445734"/>
            <a:chOff x="4607809" y="5664627"/>
            <a:chExt cx="742883" cy="594312"/>
          </a:xfrm>
        </p:grpSpPr>
        <p:sp>
          <p:nvSpPr>
            <p:cNvPr id="1509" name="Google Shape;1509;p50"/>
            <p:cNvSpPr/>
            <p:nvPr/>
          </p:nvSpPr>
          <p:spPr>
            <a:xfrm>
              <a:off x="4607809" y="58242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0" name="Google Shape;1510;p50"/>
            <p:cNvSpPr/>
            <p:nvPr/>
          </p:nvSpPr>
          <p:spPr>
            <a:xfrm>
              <a:off x="4792974" y="57712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1" name="Google Shape;1511;p50"/>
            <p:cNvSpPr/>
            <p:nvPr/>
          </p:nvSpPr>
          <p:spPr>
            <a:xfrm>
              <a:off x="4978822" y="57176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2" name="Google Shape;1512;p50"/>
            <p:cNvSpPr/>
            <p:nvPr/>
          </p:nvSpPr>
          <p:spPr>
            <a:xfrm>
              <a:off x="5164499" y="56646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3" name="Google Shape;1513;p50"/>
            <p:cNvSpPr/>
            <p:nvPr/>
          </p:nvSpPr>
          <p:spPr>
            <a:xfrm>
              <a:off x="4607809" y="62253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4" name="Google Shape;1514;p50"/>
            <p:cNvSpPr/>
            <p:nvPr/>
          </p:nvSpPr>
          <p:spPr>
            <a:xfrm>
              <a:off x="4792974" y="62253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5" name="Google Shape;1515;p50"/>
            <p:cNvSpPr/>
            <p:nvPr/>
          </p:nvSpPr>
          <p:spPr>
            <a:xfrm>
              <a:off x="5112694" y="62253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6" name="Google Shape;1516;p50"/>
            <p:cNvSpPr/>
            <p:nvPr/>
          </p:nvSpPr>
          <p:spPr>
            <a:xfrm>
              <a:off x="4978822" y="62253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17" name="Google Shape;1517;p50"/>
          <p:cNvGrpSpPr/>
          <p:nvPr/>
        </p:nvGrpSpPr>
        <p:grpSpPr>
          <a:xfrm>
            <a:off x="3973890" y="4378543"/>
            <a:ext cx="1079865" cy="445620"/>
            <a:chOff x="2571250" y="5664711"/>
            <a:chExt cx="1439820" cy="594160"/>
          </a:xfrm>
        </p:grpSpPr>
        <p:sp>
          <p:nvSpPr>
            <p:cNvPr id="1518" name="Google Shape;1518;p50"/>
            <p:cNvSpPr/>
            <p:nvPr/>
          </p:nvSpPr>
          <p:spPr>
            <a:xfrm>
              <a:off x="2751485" y="56993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9" name="Google Shape;1519;p50"/>
            <p:cNvSpPr/>
            <p:nvPr/>
          </p:nvSpPr>
          <p:spPr>
            <a:xfrm>
              <a:off x="2765747" y="57138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0" name="Google Shape;1520;p50"/>
            <p:cNvSpPr/>
            <p:nvPr/>
          </p:nvSpPr>
          <p:spPr>
            <a:xfrm>
              <a:off x="2930895" y="57324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1" name="Google Shape;1521;p50"/>
            <p:cNvSpPr/>
            <p:nvPr/>
          </p:nvSpPr>
          <p:spPr>
            <a:xfrm>
              <a:off x="2945363" y="57469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2" name="Google Shape;1522;p50"/>
            <p:cNvSpPr/>
            <p:nvPr/>
          </p:nvSpPr>
          <p:spPr>
            <a:xfrm>
              <a:off x="3111130" y="57562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3" name="Google Shape;1523;p50"/>
            <p:cNvSpPr/>
            <p:nvPr/>
          </p:nvSpPr>
          <p:spPr>
            <a:xfrm>
              <a:off x="3125392" y="57707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4" name="Google Shape;1524;p50"/>
            <p:cNvSpPr/>
            <p:nvPr/>
          </p:nvSpPr>
          <p:spPr>
            <a:xfrm>
              <a:off x="3291159" y="57562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5" name="Google Shape;1525;p50"/>
            <p:cNvSpPr/>
            <p:nvPr/>
          </p:nvSpPr>
          <p:spPr>
            <a:xfrm>
              <a:off x="3305628" y="57707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6" name="Google Shape;1526;p50"/>
            <p:cNvSpPr/>
            <p:nvPr/>
          </p:nvSpPr>
          <p:spPr>
            <a:xfrm>
              <a:off x="3471189" y="57324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7" name="Google Shape;1527;p50"/>
            <p:cNvSpPr/>
            <p:nvPr/>
          </p:nvSpPr>
          <p:spPr>
            <a:xfrm>
              <a:off x="3485657" y="57469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8" name="Google Shape;1528;p50"/>
            <p:cNvSpPr/>
            <p:nvPr/>
          </p:nvSpPr>
          <p:spPr>
            <a:xfrm>
              <a:off x="3651425" y="56993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9" name="Google Shape;1529;p50"/>
            <p:cNvSpPr/>
            <p:nvPr/>
          </p:nvSpPr>
          <p:spPr>
            <a:xfrm>
              <a:off x="3665893" y="57138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30" name="Google Shape;1530;p50"/>
            <p:cNvSpPr/>
            <p:nvPr/>
          </p:nvSpPr>
          <p:spPr>
            <a:xfrm>
              <a:off x="3830834" y="56647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1" name="Google Shape;1531;p50"/>
            <p:cNvSpPr/>
            <p:nvPr/>
          </p:nvSpPr>
          <p:spPr>
            <a:xfrm>
              <a:off x="3845302" y="56792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32" name="Google Shape;1532;p50"/>
            <p:cNvSpPr/>
            <p:nvPr/>
          </p:nvSpPr>
          <p:spPr>
            <a:xfrm>
              <a:off x="2571250" y="56647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3" name="Google Shape;1533;p50"/>
            <p:cNvSpPr/>
            <p:nvPr/>
          </p:nvSpPr>
          <p:spPr>
            <a:xfrm>
              <a:off x="2585718" y="56792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34" name="Google Shape;1534;p50"/>
            <p:cNvSpPr/>
            <p:nvPr/>
          </p:nvSpPr>
          <p:spPr>
            <a:xfrm>
              <a:off x="2571250" y="62093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5" name="Google Shape;1535;p50"/>
            <p:cNvSpPr/>
            <p:nvPr/>
          </p:nvSpPr>
          <p:spPr>
            <a:xfrm>
              <a:off x="2751485" y="62093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6" name="Google Shape;1536;p50"/>
            <p:cNvSpPr/>
            <p:nvPr/>
          </p:nvSpPr>
          <p:spPr>
            <a:xfrm>
              <a:off x="2930895" y="62093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7" name="Google Shape;1537;p50"/>
            <p:cNvSpPr/>
            <p:nvPr/>
          </p:nvSpPr>
          <p:spPr>
            <a:xfrm>
              <a:off x="3111130" y="62093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8" name="Google Shape;1538;p50"/>
            <p:cNvSpPr/>
            <p:nvPr/>
          </p:nvSpPr>
          <p:spPr>
            <a:xfrm>
              <a:off x="3291159" y="62093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9" name="Google Shape;1539;p50"/>
            <p:cNvSpPr/>
            <p:nvPr/>
          </p:nvSpPr>
          <p:spPr>
            <a:xfrm>
              <a:off x="3409388" y="62093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0" name="Google Shape;1540;p50"/>
            <p:cNvSpPr/>
            <p:nvPr/>
          </p:nvSpPr>
          <p:spPr>
            <a:xfrm>
              <a:off x="3527616" y="62093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1" name="Google Shape;1541;p50"/>
            <p:cNvSpPr/>
            <p:nvPr/>
          </p:nvSpPr>
          <p:spPr>
            <a:xfrm>
              <a:off x="3645844" y="62093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42" name="Google Shape;1542;p50"/>
          <p:cNvGrpSpPr/>
          <p:nvPr/>
        </p:nvGrpSpPr>
        <p:grpSpPr>
          <a:xfrm>
            <a:off x="5599659" y="4378335"/>
            <a:ext cx="642470" cy="446036"/>
            <a:chOff x="6332670" y="5663946"/>
            <a:chExt cx="856627" cy="594715"/>
          </a:xfrm>
        </p:grpSpPr>
        <p:grpSp>
          <p:nvGrpSpPr>
            <p:cNvPr id="1543" name="Google Shape;1543;p50"/>
            <p:cNvGrpSpPr/>
            <p:nvPr/>
          </p:nvGrpSpPr>
          <p:grpSpPr>
            <a:xfrm>
              <a:off x="6392364" y="5663946"/>
              <a:ext cx="796933" cy="185801"/>
              <a:chOff x="3321050" y="1066800"/>
              <a:chExt cx="6505573" cy="1508125"/>
            </a:xfrm>
          </p:grpSpPr>
          <p:sp>
            <p:nvSpPr>
              <p:cNvPr id="1544" name="Google Shape;1544;p50"/>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5" name="Google Shape;1545;p50"/>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46" name="Google Shape;1546;p50"/>
            <p:cNvGrpSpPr/>
            <p:nvPr/>
          </p:nvGrpSpPr>
          <p:grpSpPr>
            <a:xfrm flipH="1">
              <a:off x="6332670" y="5868403"/>
              <a:ext cx="796933" cy="185801"/>
              <a:chOff x="3321050" y="1066800"/>
              <a:chExt cx="6505573" cy="1508125"/>
            </a:xfrm>
          </p:grpSpPr>
          <p:sp>
            <p:nvSpPr>
              <p:cNvPr id="1547" name="Google Shape;1547;p50"/>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8" name="Google Shape;1548;p50"/>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49" name="Google Shape;1549;p50"/>
            <p:cNvGrpSpPr/>
            <p:nvPr/>
          </p:nvGrpSpPr>
          <p:grpSpPr>
            <a:xfrm>
              <a:off x="6392364" y="6072860"/>
              <a:ext cx="796933" cy="185801"/>
              <a:chOff x="3321050" y="1066800"/>
              <a:chExt cx="6505573" cy="1508125"/>
            </a:xfrm>
          </p:grpSpPr>
          <p:sp>
            <p:nvSpPr>
              <p:cNvPr id="1550" name="Google Shape;1550;p50"/>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1" name="Google Shape;1551;p50"/>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552" name="Google Shape;1552;p50"/>
          <p:cNvSpPr txBox="1">
            <a:spLocks noGrp="1"/>
          </p:cNvSpPr>
          <p:nvPr>
            <p:ph type="title" idx="4294967295"/>
          </p:nvPr>
        </p:nvSpPr>
        <p:spPr>
          <a:xfrm>
            <a:off x="855300" y="249075"/>
            <a:ext cx="7433400" cy="396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000"/>
              <a:t>Diagrams and infographics</a:t>
            </a:r>
            <a:endParaRPr sz="2000"/>
          </a:p>
        </p:txBody>
      </p:sp>
      <p:sp>
        <p:nvSpPr>
          <p:cNvPr id="1553" name="Google Shape;1553;p5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63</a:t>
            </a:fld>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557"/>
        <p:cNvGrpSpPr/>
        <p:nvPr/>
      </p:nvGrpSpPr>
      <p:grpSpPr>
        <a:xfrm>
          <a:off x="0" y="0"/>
          <a:ext cx="0" cy="0"/>
          <a:chOff x="0" y="0"/>
          <a:chExt cx="0" cy="0"/>
        </a:xfrm>
      </p:grpSpPr>
      <p:sp>
        <p:nvSpPr>
          <p:cNvPr id="1558" name="Google Shape;1558;p51"/>
          <p:cNvSpPr txBox="1"/>
          <p:nvPr/>
        </p:nvSpPr>
        <p:spPr>
          <a:xfrm>
            <a:off x="731900" y="2374250"/>
            <a:ext cx="7327500" cy="25707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600">
                <a:solidFill>
                  <a:schemeClr val="dk1"/>
                </a:solidFill>
                <a:latin typeface="Raleway"/>
                <a:ea typeface="Raleway"/>
                <a:cs typeface="Raleway"/>
                <a:sym typeface="Raleway"/>
              </a:rPr>
              <a:t>✋👆👉👍👤👦👧👨👩👪💃🏃💑❤😂😉😋😒😭👶😸🐟🍒🍔💣📌📖🔨🎃🎈🎨🏈🏰🌏🔌🔑</a:t>
            </a:r>
            <a:r>
              <a:rPr lang="en" sz="2400">
                <a:solidFill>
                  <a:schemeClr val="dk1"/>
                </a:solidFill>
                <a:highlight>
                  <a:schemeClr val="lt2"/>
                </a:highlight>
                <a:latin typeface="Raleway"/>
                <a:ea typeface="Raleway"/>
                <a:cs typeface="Raleway"/>
                <a:sym typeface="Raleway"/>
              </a:rPr>
              <a:t> and many more...</a:t>
            </a:r>
            <a:endParaRPr sz="2400">
              <a:solidFill>
                <a:schemeClr val="dk1"/>
              </a:solidFill>
              <a:highlight>
                <a:schemeClr val="lt2"/>
              </a:highlight>
              <a:latin typeface="Raleway"/>
              <a:ea typeface="Raleway"/>
              <a:cs typeface="Raleway"/>
              <a:sym typeface="Raleway"/>
            </a:endParaRPr>
          </a:p>
        </p:txBody>
      </p:sp>
      <p:sp>
        <p:nvSpPr>
          <p:cNvPr id="1559" name="Google Shape;1559;p5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64</a:t>
            </a:fld>
            <a:endParaRPr/>
          </a:p>
        </p:txBody>
      </p:sp>
      <p:sp>
        <p:nvSpPr>
          <p:cNvPr id="1560" name="Google Shape;1560;p51"/>
          <p:cNvSpPr txBox="1">
            <a:spLocks noGrp="1"/>
          </p:cNvSpPr>
          <p:nvPr>
            <p:ph type="body" idx="4294967295"/>
          </p:nvPr>
        </p:nvSpPr>
        <p:spPr>
          <a:xfrm>
            <a:off x="732025" y="856425"/>
            <a:ext cx="7327500" cy="11511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400" b="1">
                <a:solidFill>
                  <a:schemeClr val="dk1"/>
                </a:solidFill>
              </a:rPr>
              <a:t>You can also use any emoji as an icon!</a:t>
            </a:r>
            <a:br>
              <a:rPr lang="en" sz="1400">
                <a:solidFill>
                  <a:schemeClr val="dk1"/>
                </a:solidFill>
              </a:rPr>
            </a:br>
            <a:r>
              <a:rPr lang="en" sz="1400">
                <a:solidFill>
                  <a:schemeClr val="dk1"/>
                </a:solidFill>
              </a:rPr>
              <a:t>And of course it resizes without losing quality.</a:t>
            </a:r>
            <a:endParaRPr sz="1400">
              <a:solidFill>
                <a:schemeClr val="dk1"/>
              </a:solidFill>
            </a:endParaRPr>
          </a:p>
          <a:p>
            <a:pPr marL="0" lvl="0" indent="0" algn="l" rtl="0">
              <a:spcBef>
                <a:spcPts val="600"/>
              </a:spcBef>
              <a:spcAft>
                <a:spcPts val="0"/>
              </a:spcAft>
              <a:buNone/>
            </a:pPr>
            <a:r>
              <a:rPr lang="en" sz="1400">
                <a:solidFill>
                  <a:schemeClr val="dk1"/>
                </a:solidFill>
              </a:rPr>
              <a:t>How? Follow Google instructions </a:t>
            </a:r>
            <a:r>
              <a:rPr lang="en" sz="1400" u="sng">
                <a:solidFill>
                  <a:schemeClr val="dk1"/>
                </a:solidFill>
                <a:hlinkClick r:id="rId3">
                  <a:extLst>
                    <a:ext uri="{A12FA001-AC4F-418D-AE19-62706E023703}">
                      <ahyp:hlinkClr xmlns:ahyp="http://schemas.microsoft.com/office/drawing/2018/hyperlinkcolor" val="tx"/>
                    </a:ext>
                  </a:extLst>
                </a:hlinkClick>
              </a:rPr>
              <a:t>https://twitter.com/googledocs/status/730087240156643328</a:t>
            </a:r>
            <a:endParaRPr sz="1400">
              <a:solidFill>
                <a:schemeClr val="dk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564"/>
        <p:cNvGrpSpPr/>
        <p:nvPr/>
      </p:nvGrpSpPr>
      <p:grpSpPr>
        <a:xfrm>
          <a:off x="0" y="0"/>
          <a:ext cx="0" cy="0"/>
          <a:chOff x="0" y="0"/>
          <a:chExt cx="0" cy="0"/>
        </a:xfrm>
      </p:grpSpPr>
      <p:pic>
        <p:nvPicPr>
          <p:cNvPr id="1565" name="Google Shape;1565;p52">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1566" name="Google Shape;1566;p52"/>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1567" name="Google Shape;1567;p52"/>
          <p:cNvGrpSpPr/>
          <p:nvPr/>
        </p:nvGrpSpPr>
        <p:grpSpPr>
          <a:xfrm>
            <a:off x="690575" y="3290132"/>
            <a:ext cx="7762851" cy="892418"/>
            <a:chOff x="801125" y="3213932"/>
            <a:chExt cx="7762851" cy="892418"/>
          </a:xfrm>
        </p:grpSpPr>
        <p:grpSp>
          <p:nvGrpSpPr>
            <p:cNvPr id="1568" name="Google Shape;1568;p52"/>
            <p:cNvGrpSpPr/>
            <p:nvPr/>
          </p:nvGrpSpPr>
          <p:grpSpPr>
            <a:xfrm>
              <a:off x="4845759" y="3213932"/>
              <a:ext cx="1695900" cy="892418"/>
              <a:chOff x="4845759" y="3213932"/>
              <a:chExt cx="1695900" cy="892418"/>
            </a:xfrm>
          </p:grpSpPr>
          <p:sp>
            <p:nvSpPr>
              <p:cNvPr id="1569" name="Google Shape;1569;p52"/>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1570" name="Google Shape;1570;p52"/>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71" name="Google Shape;1571;p52"/>
            <p:cNvGrpSpPr/>
            <p:nvPr/>
          </p:nvGrpSpPr>
          <p:grpSpPr>
            <a:xfrm>
              <a:off x="2823442" y="3214222"/>
              <a:ext cx="1695900" cy="892128"/>
              <a:chOff x="2823442" y="3214222"/>
              <a:chExt cx="1695900" cy="892128"/>
            </a:xfrm>
          </p:grpSpPr>
          <p:sp>
            <p:nvSpPr>
              <p:cNvPr id="1572" name="Google Shape;1572;p52"/>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1573" name="Google Shape;1573;p52"/>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74" name="Google Shape;1574;p52"/>
            <p:cNvGrpSpPr/>
            <p:nvPr/>
          </p:nvGrpSpPr>
          <p:grpSpPr>
            <a:xfrm>
              <a:off x="6868076" y="3213932"/>
              <a:ext cx="1695900" cy="892418"/>
              <a:chOff x="6868076" y="3213932"/>
              <a:chExt cx="1695900" cy="892418"/>
            </a:xfrm>
          </p:grpSpPr>
          <p:sp>
            <p:nvSpPr>
              <p:cNvPr id="1575" name="Google Shape;1575;p52"/>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1576" name="Google Shape;1576;p52"/>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77" name="Google Shape;1577;p52"/>
            <p:cNvGrpSpPr/>
            <p:nvPr/>
          </p:nvGrpSpPr>
          <p:grpSpPr>
            <a:xfrm>
              <a:off x="801125" y="3214206"/>
              <a:ext cx="1695900" cy="892144"/>
              <a:chOff x="801125" y="3214206"/>
              <a:chExt cx="1695900" cy="892144"/>
            </a:xfrm>
          </p:grpSpPr>
          <p:sp>
            <p:nvSpPr>
              <p:cNvPr id="1578" name="Google Shape;1578;p52"/>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1579" name="Google Shape;1579;p52"/>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B7E6AF3B-80C0-54D7-0010-9CA712B96C38}"/>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28AD66F5-9DAC-624C-CC38-7E681CDB516B}"/>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Census Tract 265 Population 2010-2023 (Non Census Years Are Estimated)</a:t>
            </a:r>
            <a:endParaRPr sz="1200" dirty="0"/>
          </a:p>
        </p:txBody>
      </p:sp>
      <p:sp>
        <p:nvSpPr>
          <p:cNvPr id="292" name="Google Shape;292;p32">
            <a:extLst>
              <a:ext uri="{FF2B5EF4-FFF2-40B4-BE49-F238E27FC236}">
                <a16:creationId xmlns:a16="http://schemas.microsoft.com/office/drawing/2014/main" id="{3C0CFD2F-F49F-50E8-7CDB-8A26C594F669}"/>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pic>
        <p:nvPicPr>
          <p:cNvPr id="293" name="Google Shape;293;p32">
            <a:extLst>
              <a:ext uri="{FF2B5EF4-FFF2-40B4-BE49-F238E27FC236}">
                <a16:creationId xmlns:a16="http://schemas.microsoft.com/office/drawing/2014/main" id="{CF43D508-6031-093C-A5DA-E1312B8E6E05}"/>
              </a:ext>
            </a:extLst>
          </p:cNvPr>
          <p:cNvPicPr preferRelativeResize="0"/>
          <p:nvPr/>
        </p:nvPicPr>
        <p:blipFill>
          <a:blip r:embed="rId3"/>
          <a:srcRect/>
          <a:stretch/>
        </p:blipFill>
        <p:spPr>
          <a:xfrm>
            <a:off x="2982432" y="152400"/>
            <a:ext cx="3179128" cy="4327950"/>
          </a:xfrm>
          <a:prstGeom prst="rect">
            <a:avLst/>
          </a:prstGeom>
          <a:noFill/>
          <a:ln>
            <a:noFill/>
          </a:ln>
        </p:spPr>
      </p:pic>
    </p:spTree>
    <p:extLst>
      <p:ext uri="{BB962C8B-B14F-4D97-AF65-F5344CB8AC3E}">
        <p14:creationId xmlns:p14="http://schemas.microsoft.com/office/powerpoint/2010/main" val="3487822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000" t="-20000" r="-2000"/>
          </a:stretch>
        </a:blipFill>
        <a:effectLst/>
      </p:bgPr>
    </p:bg>
    <p:spTree>
      <p:nvGrpSpPr>
        <p:cNvPr id="1" name="Shape 128">
          <a:extLst>
            <a:ext uri="{FF2B5EF4-FFF2-40B4-BE49-F238E27FC236}">
              <a16:creationId xmlns:a16="http://schemas.microsoft.com/office/drawing/2014/main" id="{619A3132-1F56-CD52-D0E0-D7CFA49AD072}"/>
            </a:ext>
          </a:extLst>
        </p:cNvPr>
        <p:cNvGrpSpPr/>
        <p:nvPr/>
      </p:nvGrpSpPr>
      <p:grpSpPr>
        <a:xfrm>
          <a:off x="0" y="0"/>
          <a:ext cx="0" cy="0"/>
          <a:chOff x="0" y="0"/>
          <a:chExt cx="0" cy="0"/>
        </a:xfrm>
      </p:grpSpPr>
      <p:sp>
        <p:nvSpPr>
          <p:cNvPr id="129" name="Google Shape;129;p17">
            <a:extLst>
              <a:ext uri="{FF2B5EF4-FFF2-40B4-BE49-F238E27FC236}">
                <a16:creationId xmlns:a16="http://schemas.microsoft.com/office/drawing/2014/main" id="{EDE7EE9D-9BE9-DDAA-38C9-00F129310D3B}"/>
              </a:ext>
            </a:extLst>
          </p:cNvPr>
          <p:cNvSpPr txBox="1">
            <a:spLocks noGrp="1"/>
          </p:cNvSpPr>
          <p:nvPr>
            <p:ph type="ctrTitle"/>
          </p:nvPr>
        </p:nvSpPr>
        <p:spPr>
          <a:xfrm>
            <a:off x="1561925" y="2882075"/>
            <a:ext cx="7305628"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Determining Analysis Area</a:t>
            </a:r>
            <a:endParaRPr dirty="0"/>
          </a:p>
        </p:txBody>
      </p:sp>
      <p:sp>
        <p:nvSpPr>
          <p:cNvPr id="131" name="Google Shape;131;p17">
            <a:extLst>
              <a:ext uri="{FF2B5EF4-FFF2-40B4-BE49-F238E27FC236}">
                <a16:creationId xmlns:a16="http://schemas.microsoft.com/office/drawing/2014/main" id="{578035D1-A832-4C43-1131-1392BA573189}"/>
              </a:ext>
            </a:extLst>
          </p:cNvPr>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dirty="0">
                <a:solidFill>
                  <a:schemeClr val="lt1"/>
                </a:solidFill>
                <a:latin typeface="Red Hat Display Black"/>
                <a:ea typeface="Raleway"/>
                <a:cs typeface="Raleway"/>
                <a:sym typeface="Red Hat Display Black"/>
              </a:rPr>
              <a:t>2</a:t>
            </a:r>
            <a:endParaRPr sz="72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2746415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8000" r="-8000"/>
          </a:stretch>
        </a:blipFill>
        <a:effectLst/>
      </p:bgPr>
    </p:bg>
    <p:spTree>
      <p:nvGrpSpPr>
        <p:cNvPr id="1" name="Shape 160">
          <a:extLst>
            <a:ext uri="{FF2B5EF4-FFF2-40B4-BE49-F238E27FC236}">
              <a16:creationId xmlns:a16="http://schemas.microsoft.com/office/drawing/2014/main" id="{65E81939-B1CD-DC99-0D0A-FF461DF700D2}"/>
            </a:ext>
          </a:extLst>
        </p:cNvPr>
        <p:cNvGrpSpPr/>
        <p:nvPr/>
      </p:nvGrpSpPr>
      <p:grpSpPr>
        <a:xfrm>
          <a:off x="0" y="0"/>
          <a:ext cx="0" cy="0"/>
          <a:chOff x="0" y="0"/>
          <a:chExt cx="0" cy="0"/>
        </a:xfrm>
      </p:grpSpPr>
      <p:sp>
        <p:nvSpPr>
          <p:cNvPr id="161" name="Google Shape;161;p20">
            <a:extLst>
              <a:ext uri="{FF2B5EF4-FFF2-40B4-BE49-F238E27FC236}">
                <a16:creationId xmlns:a16="http://schemas.microsoft.com/office/drawing/2014/main" id="{57995FF0-D0BD-6CF1-91B1-C2B52998A546}"/>
              </a:ext>
            </a:extLst>
          </p:cNvPr>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Trial and Error</a:t>
            </a:r>
            <a:endParaRPr dirty="0"/>
          </a:p>
        </p:txBody>
      </p:sp>
      <p:sp>
        <p:nvSpPr>
          <p:cNvPr id="162" name="Google Shape;162;p20">
            <a:extLst>
              <a:ext uri="{FF2B5EF4-FFF2-40B4-BE49-F238E27FC236}">
                <a16:creationId xmlns:a16="http://schemas.microsoft.com/office/drawing/2014/main" id="{DB6F6BDC-1F05-3B32-018F-4022627DED7E}"/>
              </a:ext>
            </a:extLst>
          </p:cNvPr>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 dirty="0"/>
              <a:t>Initial Focus was on just Census Tract 265 from 2010-2020.</a:t>
            </a:r>
            <a:endParaRPr dirty="0"/>
          </a:p>
          <a:p>
            <a:pPr marL="457200" lvl="0" indent="-381000" algn="l" rtl="0">
              <a:spcBef>
                <a:spcPts val="0"/>
              </a:spcBef>
              <a:spcAft>
                <a:spcPts val="0"/>
              </a:spcAft>
              <a:buSzPts val="2400"/>
              <a:buChar char="╸"/>
            </a:pPr>
            <a:r>
              <a:rPr lang="en-US" dirty="0"/>
              <a:t>Boundaries didn’t change, it had clear measurable growth.</a:t>
            </a:r>
          </a:p>
          <a:p>
            <a:pPr marL="457200" lvl="0" indent="-381000" algn="l" rtl="0">
              <a:spcBef>
                <a:spcPts val="0"/>
              </a:spcBef>
              <a:spcAft>
                <a:spcPts val="0"/>
              </a:spcAft>
              <a:buSzPts val="2400"/>
              <a:buChar char="╸"/>
            </a:pPr>
            <a:r>
              <a:rPr lang="en-US" dirty="0"/>
              <a:t>It’s still the landing page for the main map however ancillary data provides great context.</a:t>
            </a:r>
            <a:endParaRPr dirty="0"/>
          </a:p>
        </p:txBody>
      </p:sp>
      <p:sp>
        <p:nvSpPr>
          <p:cNvPr id="163" name="Google Shape;163;p20">
            <a:extLst>
              <a:ext uri="{FF2B5EF4-FFF2-40B4-BE49-F238E27FC236}">
                <a16:creationId xmlns:a16="http://schemas.microsoft.com/office/drawing/2014/main" id="{C42577B1-9568-8CDF-A2A8-C494649EF105}"/>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4038197264"/>
      </p:ext>
    </p:extLst>
  </p:cSld>
  <p:clrMapOvr>
    <a:masterClrMapping/>
  </p:clrMapOvr>
</p:sld>
</file>

<file path=ppt/theme/theme1.xml><?xml version="1.0" encoding="utf-8"?>
<a:theme xmlns:a="http://schemas.openxmlformats.org/drawingml/2006/main" name="Rutland template">
  <a:themeElements>
    <a:clrScheme name="Custom 347">
      <a:dk1>
        <a:srgbClr val="142236"/>
      </a:dk1>
      <a:lt1>
        <a:srgbClr val="FFFFFF"/>
      </a:lt1>
      <a:dk2>
        <a:srgbClr val="667180"/>
      </a:dk2>
      <a:lt2>
        <a:srgbClr val="E5E8EB"/>
      </a:lt2>
      <a:accent1>
        <a:srgbClr val="FF6035"/>
      </a:accent1>
      <a:accent2>
        <a:srgbClr val="BB1C0B"/>
      </a:accent2>
      <a:accent3>
        <a:srgbClr val="1DC8E6"/>
      </a:accent3>
      <a:accent4>
        <a:srgbClr val="0D7FA3"/>
      </a:accent4>
      <a:accent5>
        <a:srgbClr val="8FC55D"/>
      </a:accent5>
      <a:accent6>
        <a:srgbClr val="4E9934"/>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523</TotalTime>
  <Words>2473</Words>
  <Application>Microsoft Office PowerPoint</Application>
  <PresentationFormat>On-screen Show (16:9)</PresentationFormat>
  <Paragraphs>494</Paragraphs>
  <Slides>65</Slides>
  <Notes>65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65</vt:i4>
      </vt:variant>
    </vt:vector>
  </HeadingPairs>
  <TitlesOfParts>
    <vt:vector size="74" baseType="lpstr">
      <vt:lpstr>Raleway Thin</vt:lpstr>
      <vt:lpstr>Raleway</vt:lpstr>
      <vt:lpstr>Montserrat</vt:lpstr>
      <vt:lpstr>Arial</vt:lpstr>
      <vt:lpstr>Calibri</vt:lpstr>
      <vt:lpstr>Red Hat Display</vt:lpstr>
      <vt:lpstr>-apple-system</vt:lpstr>
      <vt:lpstr>Red Hat Display Black</vt:lpstr>
      <vt:lpstr>Rutland template</vt:lpstr>
      <vt:lpstr>Cincinnati’s Riverfront Renaissance</vt:lpstr>
      <vt:lpstr>Charles Altendorf</vt:lpstr>
      <vt:lpstr>  Personal Inspiration</vt:lpstr>
      <vt:lpstr>Project Background</vt:lpstr>
      <vt:lpstr>“My biggest memory of that time was actually watching Monday Night Football and the Bengals were on it, probably in like 2003. And you know, to this day on Monday Night Football on the broadcast, they do like kind of shots from around the city of just different street corners or what have you, to see what sort of night life is going on. And I remember the announcers making a joke because there was no one on the streets.” Bill Schult Interview</vt:lpstr>
      <vt:lpstr>Statistical Inspiration</vt:lpstr>
      <vt:lpstr>PowerPoint Presentation</vt:lpstr>
      <vt:lpstr>Determining Analysis Area</vt:lpstr>
      <vt:lpstr>Trial and Error</vt:lpstr>
      <vt:lpstr>  Expanded Area</vt:lpstr>
      <vt:lpstr>PowerPoint Presentation</vt:lpstr>
      <vt:lpstr>PowerPoint Presentation</vt:lpstr>
      <vt:lpstr>PowerPoint Presentation</vt:lpstr>
      <vt:lpstr>PowerPoint Presentation</vt:lpstr>
      <vt:lpstr>Scholarly Context</vt:lpstr>
      <vt:lpstr>Types</vt:lpstr>
      <vt:lpstr>Professional Articles</vt:lpstr>
      <vt:lpstr>  Duran, et al</vt:lpstr>
      <vt:lpstr>  Pinto, et al</vt:lpstr>
      <vt:lpstr>  Hussein</vt:lpstr>
      <vt:lpstr>  Wu, et al</vt:lpstr>
      <vt:lpstr>  Pettit</vt:lpstr>
      <vt:lpstr>Similar Projects</vt:lpstr>
      <vt:lpstr> City of Beaumont</vt:lpstr>
      <vt:lpstr> Topeka Riverfront Activation Plan</vt:lpstr>
      <vt:lpstr>Ride with GPS</vt:lpstr>
      <vt:lpstr>Site Design</vt:lpstr>
      <vt:lpstr>Technologies</vt:lpstr>
      <vt:lpstr> Balla, et all</vt:lpstr>
      <vt:lpstr> Hu, et all</vt:lpstr>
      <vt:lpstr> DataPlotly</vt:lpstr>
      <vt:lpstr> Duarte, et all</vt:lpstr>
      <vt:lpstr> Eriksson, et al</vt:lpstr>
      <vt:lpstr>Methodology</vt:lpstr>
      <vt:lpstr>Methodology Highlights</vt:lpstr>
      <vt:lpstr>Page Main Componets</vt:lpstr>
      <vt:lpstr>PowerPoint Presentation</vt:lpstr>
      <vt:lpstr>You can also split your content</vt:lpstr>
      <vt:lpstr>In two or three columns</vt:lpstr>
      <vt:lpstr>And tables to compare data</vt:lpstr>
      <vt:lpstr>89,526,124</vt:lpstr>
      <vt:lpstr>89,526,124$</vt:lpstr>
      <vt:lpstr>Let’s review some concepts</vt:lpstr>
      <vt:lpstr>PowerPoint Presentation</vt:lpstr>
      <vt:lpstr>Mobile project</vt:lpstr>
      <vt:lpstr>Tablet project</vt:lpstr>
      <vt:lpstr>Desktop project</vt:lpstr>
      <vt:lpstr>Thanks!</vt:lpstr>
      <vt:lpstr>Credits</vt:lpstr>
      <vt:lpstr>Presentation design</vt:lpstr>
      <vt:lpstr>Extra Resources</vt:lpstr>
      <vt:lpstr>Timeline</vt:lpstr>
      <vt:lpstr>Roadmap</vt:lpstr>
      <vt:lpstr>Gantt chart</vt:lpstr>
      <vt:lpstr>SWOT Analysis</vt:lpstr>
      <vt:lpstr>Business Model Canvas</vt:lpstr>
      <vt:lpstr>Funnel</vt:lpstr>
      <vt:lpstr>Team Presentation</vt:lpstr>
      <vt:lpstr>Competitor Matrix</vt:lpstr>
      <vt:lpstr>Weekly Planner</vt:lpstr>
      <vt:lpstr>A picture is worth a thousand words</vt:lpstr>
      <vt:lpstr>PowerPoint Presentation</vt:lpstr>
      <vt:lpstr>Diagrams and infographics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Charles Altendorf</cp:lastModifiedBy>
  <cp:revision>1</cp:revision>
  <dcterms:modified xsi:type="dcterms:W3CDTF">2025-04-13T03:52:37Z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46c87f6-c46e-48eb-b7ce-d3a4a7d30611_Enabled">
    <vt:lpwstr>true</vt:lpwstr>
  </property>
  <property fmtid="{D5CDD505-2E9C-101B-9397-08002B2CF9AE}" pid="3" name="MSIP_Label_846c87f6-c46e-48eb-b7ce-d3a4a7d30611_SetDate">
    <vt:lpwstr>2025-04-12T14:34:27Z</vt:lpwstr>
  </property>
  <property fmtid="{D5CDD505-2E9C-101B-9397-08002B2CF9AE}" pid="4" name="MSIP_Label_846c87f6-c46e-48eb-b7ce-d3a4a7d30611_Method">
    <vt:lpwstr>Standard</vt:lpwstr>
  </property>
  <property fmtid="{D5CDD505-2E9C-101B-9397-08002B2CF9AE}" pid="5" name="MSIP_Label_846c87f6-c46e-48eb-b7ce-d3a4a7d30611_Name">
    <vt:lpwstr>846c87f6-c46e-48eb-b7ce-d3a4a7d30611</vt:lpwstr>
  </property>
  <property fmtid="{D5CDD505-2E9C-101B-9397-08002B2CF9AE}" pid="6" name="MSIP_Label_846c87f6-c46e-48eb-b7ce-d3a4a7d30611_SiteId">
    <vt:lpwstr>35378cf9-dac0-45f0-84c7-1bfb98207b59</vt:lpwstr>
  </property>
  <property fmtid="{D5CDD505-2E9C-101B-9397-08002B2CF9AE}" pid="7" name="MSIP_Label_846c87f6-c46e-48eb-b7ce-d3a4a7d30611_ActionId">
    <vt:lpwstr>2758c96b-a074-4a39-9371-fe948a581938</vt:lpwstr>
  </property>
  <property fmtid="{D5CDD505-2E9C-101B-9397-08002B2CF9AE}" pid="8" name="MSIP_Label_846c87f6-c46e-48eb-b7ce-d3a4a7d30611_ContentBits">
    <vt:lpwstr>0</vt:lpwstr>
  </property>
  <property fmtid="{D5CDD505-2E9C-101B-9397-08002B2CF9AE}" pid="9" name="MSIP_Label_846c87f6-c46e-48eb-b7ce-d3a4a7d30611_Tag">
    <vt:lpwstr>10, 3, 0, 1</vt:lpwstr>
  </property>
</Properties>
</file>

<file path=docProps/thumbnail.jpeg>
</file>